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2" r:id="rId1"/>
  </p:sldMasterIdLst>
  <p:notesMasterIdLst>
    <p:notesMasterId r:id="rId19"/>
  </p:notesMasterIdLst>
  <p:handoutMasterIdLst>
    <p:handoutMasterId r:id="rId20"/>
  </p:handoutMasterIdLst>
  <p:sldIdLst>
    <p:sldId id="828" r:id="rId2"/>
    <p:sldId id="848" r:id="rId3"/>
    <p:sldId id="844" r:id="rId4"/>
    <p:sldId id="846" r:id="rId5"/>
    <p:sldId id="847" r:id="rId6"/>
    <p:sldId id="849" r:id="rId7"/>
    <p:sldId id="832" r:id="rId8"/>
    <p:sldId id="833" r:id="rId9"/>
    <p:sldId id="765" r:id="rId10"/>
    <p:sldId id="850" r:id="rId11"/>
    <p:sldId id="851" r:id="rId12"/>
    <p:sldId id="852" r:id="rId13"/>
    <p:sldId id="853" r:id="rId14"/>
    <p:sldId id="835" r:id="rId15"/>
    <p:sldId id="854" r:id="rId16"/>
    <p:sldId id="855" r:id="rId17"/>
    <p:sldId id="831" r:id="rId18"/>
  </p:sldIdLst>
  <p:sldSz cx="7562850" cy="5330825"/>
  <p:notesSz cx="6889750" cy="10021888"/>
  <p:defaultTextStyle>
    <a:defPPr>
      <a:defRPr lang="en-US"/>
    </a:defPPr>
    <a:lvl1pPr marL="0" algn="l" defTabSz="736264" rtl="0" eaLnBrk="1" latinLnBrk="0" hangingPunct="1">
      <a:defRPr sz="1500" kern="1200">
        <a:solidFill>
          <a:schemeClr val="tx1"/>
        </a:solidFill>
        <a:latin typeface="+mn-lt"/>
        <a:ea typeface="+mn-ea"/>
        <a:cs typeface="+mn-cs"/>
      </a:defRPr>
    </a:lvl1pPr>
    <a:lvl2pPr marL="368127" algn="l" defTabSz="736264" rtl="0" eaLnBrk="1" latinLnBrk="0" hangingPunct="1">
      <a:defRPr sz="1500" kern="1200">
        <a:solidFill>
          <a:schemeClr val="tx1"/>
        </a:solidFill>
        <a:latin typeface="+mn-lt"/>
        <a:ea typeface="+mn-ea"/>
        <a:cs typeface="+mn-cs"/>
      </a:defRPr>
    </a:lvl2pPr>
    <a:lvl3pPr marL="736264" algn="l" defTabSz="736264" rtl="0" eaLnBrk="1" latinLnBrk="0" hangingPunct="1">
      <a:defRPr sz="1500" kern="1200">
        <a:solidFill>
          <a:schemeClr val="tx1"/>
        </a:solidFill>
        <a:latin typeface="+mn-lt"/>
        <a:ea typeface="+mn-ea"/>
        <a:cs typeface="+mn-cs"/>
      </a:defRPr>
    </a:lvl3pPr>
    <a:lvl4pPr marL="1104392" algn="l" defTabSz="736264" rtl="0" eaLnBrk="1" latinLnBrk="0" hangingPunct="1">
      <a:defRPr sz="1500" kern="1200">
        <a:solidFill>
          <a:schemeClr val="tx1"/>
        </a:solidFill>
        <a:latin typeface="+mn-lt"/>
        <a:ea typeface="+mn-ea"/>
        <a:cs typeface="+mn-cs"/>
      </a:defRPr>
    </a:lvl4pPr>
    <a:lvl5pPr marL="1472524" algn="l" defTabSz="736264" rtl="0" eaLnBrk="1" latinLnBrk="0" hangingPunct="1">
      <a:defRPr sz="1500" kern="1200">
        <a:solidFill>
          <a:schemeClr val="tx1"/>
        </a:solidFill>
        <a:latin typeface="+mn-lt"/>
        <a:ea typeface="+mn-ea"/>
        <a:cs typeface="+mn-cs"/>
      </a:defRPr>
    </a:lvl5pPr>
    <a:lvl6pPr marL="1840655" algn="l" defTabSz="736264" rtl="0" eaLnBrk="1" latinLnBrk="0" hangingPunct="1">
      <a:defRPr sz="1500" kern="1200">
        <a:solidFill>
          <a:schemeClr val="tx1"/>
        </a:solidFill>
        <a:latin typeface="+mn-lt"/>
        <a:ea typeface="+mn-ea"/>
        <a:cs typeface="+mn-cs"/>
      </a:defRPr>
    </a:lvl6pPr>
    <a:lvl7pPr marL="2208787" algn="l" defTabSz="736264" rtl="0" eaLnBrk="1" latinLnBrk="0" hangingPunct="1">
      <a:defRPr sz="1500" kern="1200">
        <a:solidFill>
          <a:schemeClr val="tx1"/>
        </a:solidFill>
        <a:latin typeface="+mn-lt"/>
        <a:ea typeface="+mn-ea"/>
        <a:cs typeface="+mn-cs"/>
      </a:defRPr>
    </a:lvl7pPr>
    <a:lvl8pPr marL="2576918" algn="l" defTabSz="736264" rtl="0" eaLnBrk="1" latinLnBrk="0" hangingPunct="1">
      <a:defRPr sz="1500" kern="1200">
        <a:solidFill>
          <a:schemeClr val="tx1"/>
        </a:solidFill>
        <a:latin typeface="+mn-lt"/>
        <a:ea typeface="+mn-ea"/>
        <a:cs typeface="+mn-cs"/>
      </a:defRPr>
    </a:lvl8pPr>
    <a:lvl9pPr marL="2945050" algn="l" defTabSz="736264"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2" pos="2382">
          <p15:clr>
            <a:srgbClr val="A4A3A4"/>
          </p15:clr>
        </p15:guide>
        <p15:guide id="3" orient="horz" pos="16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57">
          <p15:clr>
            <a:srgbClr val="A4A3A4"/>
          </p15:clr>
        </p15:guide>
        <p15:guide id="4" pos="217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8"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CFC"/>
    <a:srgbClr val="FFF799"/>
    <a:srgbClr val="FDAF18"/>
    <a:srgbClr val="FF9C00"/>
    <a:srgbClr val="B0D360"/>
    <a:srgbClr val="16C0F3"/>
    <a:srgbClr val="131E42"/>
    <a:srgbClr val="151E54"/>
    <a:srgbClr val="18254F"/>
    <a:srgbClr val="1D2E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2" autoAdjust="0"/>
    <p:restoredTop sz="90515" autoAdjust="0"/>
  </p:normalViewPr>
  <p:slideViewPr>
    <p:cSldViewPr snapToGrid="0">
      <p:cViewPr varScale="1">
        <p:scale>
          <a:sx n="130" d="100"/>
          <a:sy n="130" d="100"/>
        </p:scale>
        <p:origin x="1926" y="114"/>
      </p:cViewPr>
      <p:guideLst>
        <p:guide pos="2382"/>
        <p:guide orient="horz" pos="1679"/>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p:cViewPr varScale="1">
        <p:scale>
          <a:sx n="90" d="100"/>
          <a:sy n="90" d="100"/>
        </p:scale>
        <p:origin x="-3828" y="-96"/>
      </p:cViewPr>
      <p:guideLst>
        <p:guide orient="horz" pos="2880"/>
        <p:guide pos="2160"/>
        <p:guide orient="horz" pos="3157"/>
        <p:guide pos="2170"/>
      </p:guideLst>
    </p:cSldViewPr>
  </p:notesViewPr>
  <p:gridSpacing cx="360000" cy="36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n-JM" dirty="0"/>
          </a:p>
        </p:txBody>
      </p:sp>
      <p:sp>
        <p:nvSpPr>
          <p:cNvPr id="3" name="Date Placeholder 2"/>
          <p:cNvSpPr>
            <a:spLocks noGrp="1"/>
          </p:cNvSpPr>
          <p:nvPr>
            <p:ph type="dt" sz="quarter" idx="1"/>
          </p:nvPr>
        </p:nvSpPr>
        <p:spPr>
          <a:xfrm>
            <a:off x="3902597" y="0"/>
            <a:ext cx="2985558" cy="501094"/>
          </a:xfrm>
          <a:prstGeom prst="rect">
            <a:avLst/>
          </a:prstGeom>
        </p:spPr>
        <p:txBody>
          <a:bodyPr vert="horz" lIns="96634" tIns="48317" rIns="96634" bIns="48317" rtlCol="0"/>
          <a:lstStyle>
            <a:lvl1pPr algn="r">
              <a:defRPr sz="1300"/>
            </a:lvl1pPr>
          </a:lstStyle>
          <a:p>
            <a:fld id="{52BABB2A-1528-4AAF-9A21-F4370666C7B2}" type="datetimeFigureOut">
              <a:rPr lang="en-JM" smtClean="0"/>
              <a:pPr/>
              <a:t>15/11/2016</a:t>
            </a:fld>
            <a:endParaRPr lang="en-JM" dirty="0"/>
          </a:p>
        </p:txBody>
      </p:sp>
      <p:sp>
        <p:nvSpPr>
          <p:cNvPr id="4" name="Footer Placeholder 3"/>
          <p:cNvSpPr>
            <a:spLocks noGrp="1"/>
          </p:cNvSpPr>
          <p:nvPr>
            <p:ph type="ftr" sz="quarter" idx="2"/>
          </p:nvPr>
        </p:nvSpPr>
        <p:spPr>
          <a:xfrm>
            <a:off x="0" y="9519054"/>
            <a:ext cx="2985558" cy="501094"/>
          </a:xfrm>
          <a:prstGeom prst="rect">
            <a:avLst/>
          </a:prstGeom>
        </p:spPr>
        <p:txBody>
          <a:bodyPr vert="horz" lIns="96634" tIns="48317" rIns="96634" bIns="48317" rtlCol="0" anchor="b"/>
          <a:lstStyle>
            <a:lvl1pPr algn="l">
              <a:defRPr sz="1300"/>
            </a:lvl1pPr>
          </a:lstStyle>
          <a:p>
            <a:endParaRPr lang="en-JM" dirty="0"/>
          </a:p>
        </p:txBody>
      </p:sp>
      <p:sp>
        <p:nvSpPr>
          <p:cNvPr id="5" name="Slide Number Placeholder 4"/>
          <p:cNvSpPr>
            <a:spLocks noGrp="1"/>
          </p:cNvSpPr>
          <p:nvPr>
            <p:ph type="sldNum" sz="quarter" idx="3"/>
          </p:nvPr>
        </p:nvSpPr>
        <p:spPr>
          <a:xfrm>
            <a:off x="3902597" y="9519054"/>
            <a:ext cx="2985558" cy="501094"/>
          </a:xfrm>
          <a:prstGeom prst="rect">
            <a:avLst/>
          </a:prstGeom>
        </p:spPr>
        <p:txBody>
          <a:bodyPr vert="horz" lIns="96634" tIns="48317" rIns="96634" bIns="48317" rtlCol="0" anchor="b"/>
          <a:lstStyle>
            <a:lvl1pPr algn="r">
              <a:defRPr sz="1300"/>
            </a:lvl1pPr>
          </a:lstStyle>
          <a:p>
            <a:fld id="{0338927C-AB49-450F-8967-4AD52E2DC3DA}" type="slidenum">
              <a:rPr lang="en-JM" smtClean="0"/>
              <a:pPr/>
              <a:t>‹#›</a:t>
            </a:fld>
            <a:endParaRPr lang="en-JM" dirty="0"/>
          </a:p>
        </p:txBody>
      </p:sp>
    </p:spTree>
    <p:extLst>
      <p:ext uri="{BB962C8B-B14F-4D97-AF65-F5344CB8AC3E}">
        <p14:creationId xmlns:p14="http://schemas.microsoft.com/office/powerpoint/2010/main" val="2632907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n-JM" dirty="0"/>
          </a:p>
        </p:txBody>
      </p:sp>
      <p:sp>
        <p:nvSpPr>
          <p:cNvPr id="3" name="Date Placeholder 2"/>
          <p:cNvSpPr>
            <a:spLocks noGrp="1"/>
          </p:cNvSpPr>
          <p:nvPr>
            <p:ph type="dt" idx="1"/>
          </p:nvPr>
        </p:nvSpPr>
        <p:spPr>
          <a:xfrm>
            <a:off x="3902597" y="0"/>
            <a:ext cx="2985558" cy="501094"/>
          </a:xfrm>
          <a:prstGeom prst="rect">
            <a:avLst/>
          </a:prstGeom>
        </p:spPr>
        <p:txBody>
          <a:bodyPr vert="horz" lIns="96634" tIns="48317" rIns="96634" bIns="48317" rtlCol="0"/>
          <a:lstStyle>
            <a:lvl1pPr algn="r">
              <a:defRPr sz="1300"/>
            </a:lvl1pPr>
          </a:lstStyle>
          <a:p>
            <a:fld id="{D6190015-6979-4CAF-87BC-D33F74A1F261}" type="datetimeFigureOut">
              <a:rPr lang="en-JM" smtClean="0"/>
              <a:pPr/>
              <a:t>15/11/2016</a:t>
            </a:fld>
            <a:endParaRPr lang="en-JM" dirty="0"/>
          </a:p>
        </p:txBody>
      </p:sp>
      <p:sp>
        <p:nvSpPr>
          <p:cNvPr id="4" name="Slide Image Placeholder 3"/>
          <p:cNvSpPr>
            <a:spLocks noGrp="1" noRot="1" noChangeAspect="1"/>
          </p:cNvSpPr>
          <p:nvPr>
            <p:ph type="sldImg" idx="2"/>
          </p:nvPr>
        </p:nvSpPr>
        <p:spPr>
          <a:xfrm>
            <a:off x="779463" y="750888"/>
            <a:ext cx="5330825" cy="3759200"/>
          </a:xfrm>
          <a:prstGeom prst="rect">
            <a:avLst/>
          </a:prstGeom>
          <a:noFill/>
          <a:ln w="12700">
            <a:solidFill>
              <a:prstClr val="black"/>
            </a:solidFill>
          </a:ln>
        </p:spPr>
        <p:txBody>
          <a:bodyPr vert="horz" lIns="96634" tIns="48317" rIns="96634" bIns="48317" rtlCol="0" anchor="ctr"/>
          <a:lstStyle/>
          <a:p>
            <a:endParaRPr lang="en-JM" dirty="0"/>
          </a:p>
        </p:txBody>
      </p:sp>
      <p:sp>
        <p:nvSpPr>
          <p:cNvPr id="5" name="Notes Placeholder 4"/>
          <p:cNvSpPr>
            <a:spLocks noGrp="1"/>
          </p:cNvSpPr>
          <p:nvPr>
            <p:ph type="body" sz="quarter" idx="3"/>
          </p:nvPr>
        </p:nvSpPr>
        <p:spPr>
          <a:xfrm>
            <a:off x="688975" y="4760397"/>
            <a:ext cx="5511800" cy="4509850"/>
          </a:xfrm>
          <a:prstGeom prst="rect">
            <a:avLst/>
          </a:prstGeom>
        </p:spPr>
        <p:txBody>
          <a:bodyPr vert="horz" lIns="96634" tIns="48317" rIns="96634" bIns="483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6" name="Footer Placeholder 5"/>
          <p:cNvSpPr>
            <a:spLocks noGrp="1"/>
          </p:cNvSpPr>
          <p:nvPr>
            <p:ph type="ftr" sz="quarter" idx="4"/>
          </p:nvPr>
        </p:nvSpPr>
        <p:spPr>
          <a:xfrm>
            <a:off x="0" y="9519054"/>
            <a:ext cx="2985558" cy="501094"/>
          </a:xfrm>
          <a:prstGeom prst="rect">
            <a:avLst/>
          </a:prstGeom>
        </p:spPr>
        <p:txBody>
          <a:bodyPr vert="horz" lIns="96634" tIns="48317" rIns="96634" bIns="48317" rtlCol="0" anchor="b"/>
          <a:lstStyle>
            <a:lvl1pPr algn="l">
              <a:defRPr sz="1300"/>
            </a:lvl1pPr>
          </a:lstStyle>
          <a:p>
            <a:endParaRPr lang="en-JM" dirty="0"/>
          </a:p>
        </p:txBody>
      </p:sp>
      <p:sp>
        <p:nvSpPr>
          <p:cNvPr id="7" name="Slide Number Placeholder 6"/>
          <p:cNvSpPr>
            <a:spLocks noGrp="1"/>
          </p:cNvSpPr>
          <p:nvPr>
            <p:ph type="sldNum" sz="quarter" idx="5"/>
          </p:nvPr>
        </p:nvSpPr>
        <p:spPr>
          <a:xfrm>
            <a:off x="3902597" y="9519054"/>
            <a:ext cx="2985558" cy="501094"/>
          </a:xfrm>
          <a:prstGeom prst="rect">
            <a:avLst/>
          </a:prstGeom>
        </p:spPr>
        <p:txBody>
          <a:bodyPr vert="horz" lIns="96634" tIns="48317" rIns="96634" bIns="48317" rtlCol="0" anchor="b"/>
          <a:lstStyle>
            <a:lvl1pPr algn="r">
              <a:defRPr sz="1300"/>
            </a:lvl1pPr>
          </a:lstStyle>
          <a:p>
            <a:fld id="{379CA0D8-6577-48B2-BA77-88519BAFBFDA}" type="slidenum">
              <a:rPr lang="en-JM" smtClean="0"/>
              <a:pPr/>
              <a:t>‹#›</a:t>
            </a:fld>
            <a:endParaRPr lang="en-JM" dirty="0"/>
          </a:p>
        </p:txBody>
      </p:sp>
    </p:spTree>
    <p:extLst>
      <p:ext uri="{BB962C8B-B14F-4D97-AF65-F5344CB8AC3E}">
        <p14:creationId xmlns:p14="http://schemas.microsoft.com/office/powerpoint/2010/main" val="1785835787"/>
      </p:ext>
    </p:extLst>
  </p:cSld>
  <p:clrMap bg1="lt1" tx1="dk1" bg2="lt2" tx2="dk2" accent1="accent1" accent2="accent2" accent3="accent3" accent4="accent4" accent5="accent5" accent6="accent6" hlink="hlink" folHlink="folHlink"/>
  <p:notesStyle>
    <a:lvl1pPr marL="0" algn="l" defTabSz="736264" rtl="0" eaLnBrk="1" latinLnBrk="0" hangingPunct="1">
      <a:defRPr sz="900" kern="1200">
        <a:solidFill>
          <a:schemeClr val="tx1"/>
        </a:solidFill>
        <a:latin typeface="+mn-lt"/>
        <a:ea typeface="+mn-ea"/>
        <a:cs typeface="+mn-cs"/>
      </a:defRPr>
    </a:lvl1pPr>
    <a:lvl2pPr marL="368127" algn="l" defTabSz="736264" rtl="0" eaLnBrk="1" latinLnBrk="0" hangingPunct="1">
      <a:defRPr sz="900" kern="1200">
        <a:solidFill>
          <a:schemeClr val="tx1"/>
        </a:solidFill>
        <a:latin typeface="+mn-lt"/>
        <a:ea typeface="+mn-ea"/>
        <a:cs typeface="+mn-cs"/>
      </a:defRPr>
    </a:lvl2pPr>
    <a:lvl3pPr marL="736264" algn="l" defTabSz="736264" rtl="0" eaLnBrk="1" latinLnBrk="0" hangingPunct="1">
      <a:defRPr sz="900" kern="1200">
        <a:solidFill>
          <a:schemeClr val="tx1"/>
        </a:solidFill>
        <a:latin typeface="+mn-lt"/>
        <a:ea typeface="+mn-ea"/>
        <a:cs typeface="+mn-cs"/>
      </a:defRPr>
    </a:lvl3pPr>
    <a:lvl4pPr marL="1104392" algn="l" defTabSz="736264" rtl="0" eaLnBrk="1" latinLnBrk="0" hangingPunct="1">
      <a:defRPr sz="900" kern="1200">
        <a:solidFill>
          <a:schemeClr val="tx1"/>
        </a:solidFill>
        <a:latin typeface="+mn-lt"/>
        <a:ea typeface="+mn-ea"/>
        <a:cs typeface="+mn-cs"/>
      </a:defRPr>
    </a:lvl4pPr>
    <a:lvl5pPr marL="1472524" algn="l" defTabSz="736264" rtl="0" eaLnBrk="1" latinLnBrk="0" hangingPunct="1">
      <a:defRPr sz="900" kern="1200">
        <a:solidFill>
          <a:schemeClr val="tx1"/>
        </a:solidFill>
        <a:latin typeface="+mn-lt"/>
        <a:ea typeface="+mn-ea"/>
        <a:cs typeface="+mn-cs"/>
      </a:defRPr>
    </a:lvl5pPr>
    <a:lvl6pPr marL="1840655" algn="l" defTabSz="736264" rtl="0" eaLnBrk="1" latinLnBrk="0" hangingPunct="1">
      <a:defRPr sz="900" kern="1200">
        <a:solidFill>
          <a:schemeClr val="tx1"/>
        </a:solidFill>
        <a:latin typeface="+mn-lt"/>
        <a:ea typeface="+mn-ea"/>
        <a:cs typeface="+mn-cs"/>
      </a:defRPr>
    </a:lvl6pPr>
    <a:lvl7pPr marL="2208787" algn="l" defTabSz="736264" rtl="0" eaLnBrk="1" latinLnBrk="0" hangingPunct="1">
      <a:defRPr sz="900" kern="1200">
        <a:solidFill>
          <a:schemeClr val="tx1"/>
        </a:solidFill>
        <a:latin typeface="+mn-lt"/>
        <a:ea typeface="+mn-ea"/>
        <a:cs typeface="+mn-cs"/>
      </a:defRPr>
    </a:lvl7pPr>
    <a:lvl8pPr marL="2576918" algn="l" defTabSz="736264" rtl="0" eaLnBrk="1" latinLnBrk="0" hangingPunct="1">
      <a:defRPr sz="900" kern="1200">
        <a:solidFill>
          <a:schemeClr val="tx1"/>
        </a:solidFill>
        <a:latin typeface="+mn-lt"/>
        <a:ea typeface="+mn-ea"/>
        <a:cs typeface="+mn-cs"/>
      </a:defRPr>
    </a:lvl8pPr>
    <a:lvl9pPr marL="2945050" algn="l" defTabSz="73626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3</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14</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15</a:t>
            </a:fld>
            <a:endParaRPr lang="en-JM" dirty="0"/>
          </a:p>
        </p:txBody>
      </p:sp>
    </p:spTree>
    <p:extLst>
      <p:ext uri="{BB962C8B-B14F-4D97-AF65-F5344CB8AC3E}">
        <p14:creationId xmlns:p14="http://schemas.microsoft.com/office/powerpoint/2010/main" val="422627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16</a:t>
            </a:fld>
            <a:endParaRPr lang="en-JM" dirty="0"/>
          </a:p>
        </p:txBody>
      </p:sp>
    </p:spTree>
    <p:extLst>
      <p:ext uri="{BB962C8B-B14F-4D97-AF65-F5344CB8AC3E}">
        <p14:creationId xmlns:p14="http://schemas.microsoft.com/office/powerpoint/2010/main" val="422627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4</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5</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agreed upon definition of natural</a:t>
            </a:r>
            <a:r>
              <a:rPr lang="en-GB" baseline="0" dirty="0"/>
              <a:t> capital as used by over 200 leading organizations within the Coalition. </a:t>
            </a:r>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7</a:t>
            </a:fld>
            <a:endParaRPr lang="en-JM" dirty="0"/>
          </a:p>
        </p:txBody>
      </p:sp>
    </p:spTree>
    <p:extLst>
      <p:ext uri="{BB962C8B-B14F-4D97-AF65-F5344CB8AC3E}">
        <p14:creationId xmlns:p14="http://schemas.microsoft.com/office/powerpoint/2010/main" val="1944832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8</a:t>
            </a:fld>
            <a:endParaRPr lang="en-JM" dirty="0"/>
          </a:p>
        </p:txBody>
      </p:sp>
    </p:spTree>
    <p:extLst>
      <p:ext uri="{BB962C8B-B14F-4D97-AF65-F5344CB8AC3E}">
        <p14:creationId xmlns:p14="http://schemas.microsoft.com/office/powerpoint/2010/main" val="9279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9</a:t>
            </a:fld>
            <a:endParaRPr lang="en-JM" dirty="0"/>
          </a:p>
        </p:txBody>
      </p:sp>
    </p:spTree>
    <p:extLst>
      <p:ext uri="{BB962C8B-B14F-4D97-AF65-F5344CB8AC3E}">
        <p14:creationId xmlns:p14="http://schemas.microsoft.com/office/powerpoint/2010/main" val="1193326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10</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11</a:t>
            </a:fld>
            <a:endParaRPr lang="en-JM" dirty="0"/>
          </a:p>
        </p:txBody>
      </p:sp>
    </p:spTree>
    <p:extLst>
      <p:ext uri="{BB962C8B-B14F-4D97-AF65-F5344CB8AC3E}">
        <p14:creationId xmlns:p14="http://schemas.microsoft.com/office/powerpoint/2010/main" val="667859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CA0D8-6577-48B2-BA77-88519BAFBFDA}" type="slidenum">
              <a:rPr lang="en-JM" smtClean="0"/>
              <a:pPr/>
              <a:t>13</a:t>
            </a:fld>
            <a:endParaRPr lang="en-JM" dirty="0"/>
          </a:p>
        </p:txBody>
      </p:sp>
    </p:spTree>
    <p:extLst>
      <p:ext uri="{BB962C8B-B14F-4D97-AF65-F5344CB8AC3E}">
        <p14:creationId xmlns:p14="http://schemas.microsoft.com/office/powerpoint/2010/main" val="667859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5356" y="872429"/>
            <a:ext cx="5672138" cy="1855917"/>
          </a:xfrm>
        </p:spPr>
        <p:txBody>
          <a:bodyPr anchor="b"/>
          <a:lstStyle>
            <a:lvl1pPr algn="ctr">
              <a:defRPr sz="3722"/>
            </a:lvl1pPr>
          </a:lstStyle>
          <a:p>
            <a:r>
              <a:rPr lang="en-US" smtClean="0"/>
              <a:t>Click to edit Master title style</a:t>
            </a:r>
            <a:endParaRPr lang="en-GB"/>
          </a:p>
        </p:txBody>
      </p:sp>
      <p:sp>
        <p:nvSpPr>
          <p:cNvPr id="3" name="Subtitle 2"/>
          <p:cNvSpPr>
            <a:spLocks noGrp="1"/>
          </p:cNvSpPr>
          <p:nvPr>
            <p:ph type="subTitle" idx="1"/>
          </p:nvPr>
        </p:nvSpPr>
        <p:spPr>
          <a:xfrm>
            <a:off x="945356" y="2799918"/>
            <a:ext cx="5672138" cy="1287048"/>
          </a:xfrm>
        </p:spPr>
        <p:txBody>
          <a:bodyPr/>
          <a:lstStyle>
            <a:lvl1pPr marL="0" indent="0" algn="ctr">
              <a:buNone/>
              <a:defRPr sz="1489"/>
            </a:lvl1pPr>
            <a:lvl2pPr marL="283601" indent="0" algn="ctr">
              <a:buNone/>
              <a:defRPr sz="1241"/>
            </a:lvl2pPr>
            <a:lvl3pPr marL="567202" indent="0" algn="ctr">
              <a:buNone/>
              <a:defRPr sz="1117"/>
            </a:lvl3pPr>
            <a:lvl4pPr marL="850803" indent="0" algn="ctr">
              <a:buNone/>
              <a:defRPr sz="992"/>
            </a:lvl4pPr>
            <a:lvl5pPr marL="1134405" indent="0" algn="ctr">
              <a:buNone/>
              <a:defRPr sz="992"/>
            </a:lvl5pPr>
            <a:lvl6pPr marL="1418006" indent="0" algn="ctr">
              <a:buNone/>
              <a:defRPr sz="992"/>
            </a:lvl6pPr>
            <a:lvl7pPr marL="1701607" indent="0" algn="ctr">
              <a:buNone/>
              <a:defRPr sz="992"/>
            </a:lvl7pPr>
            <a:lvl8pPr marL="1985208" indent="0" algn="ctr">
              <a:buNone/>
              <a:defRPr sz="992"/>
            </a:lvl8pPr>
            <a:lvl9pPr marL="2268809" indent="0" algn="ctr">
              <a:buNone/>
              <a:defRPr sz="992"/>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7EE02D-EA51-4E04-BBB9-9F8AB202DF8A}" type="datetimeFigureOut">
              <a:rPr lang="en-GB" smtClean="0"/>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2D1FAD-90F6-4C92-8DE8-8A5D60762757}" type="slidenum">
              <a:rPr lang="en-GB" smtClean="0"/>
              <a:t>‹#›</a:t>
            </a:fld>
            <a:endParaRPr lang="en-GB"/>
          </a:p>
        </p:txBody>
      </p:sp>
      <p:grpSp>
        <p:nvGrpSpPr>
          <p:cNvPr id="11" name="Group 10"/>
          <p:cNvGrpSpPr>
            <a:grpSpLocks noChangeAspect="1"/>
          </p:cNvGrpSpPr>
          <p:nvPr userDrawn="1"/>
        </p:nvGrpSpPr>
        <p:grpSpPr>
          <a:xfrm>
            <a:off x="181025" y="82977"/>
            <a:ext cx="2926631" cy="401680"/>
            <a:chOff x="65240" y="2368353"/>
            <a:chExt cx="7316585" cy="1004201"/>
          </a:xfrm>
        </p:grpSpPr>
        <p:pic>
          <p:nvPicPr>
            <p:cNvPr id="12" name="Picture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3" name="Picture 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4" name="Picture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4163815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7EE02D-EA51-4E04-BBB9-9F8AB202DF8A}" type="datetimeFigureOut">
              <a:rPr lang="en-GB" smtClean="0"/>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2D1FAD-90F6-4C92-8DE8-8A5D60762757}" type="slidenum">
              <a:rPr lang="en-GB" smtClean="0"/>
              <a:t>‹#›</a:t>
            </a:fld>
            <a:endParaRPr lang="en-GB"/>
          </a:p>
        </p:txBody>
      </p:sp>
      <p:grpSp>
        <p:nvGrpSpPr>
          <p:cNvPr id="7" name="Group 6"/>
          <p:cNvGrpSpPr>
            <a:grpSpLocks noChangeAspect="1"/>
          </p:cNvGrpSpPr>
          <p:nvPr userDrawn="1"/>
        </p:nvGrpSpPr>
        <p:grpSpPr>
          <a:xfrm>
            <a:off x="181025" y="82977"/>
            <a:ext cx="2926631" cy="401680"/>
            <a:chOff x="65240" y="2368353"/>
            <a:chExt cx="7316585" cy="1004201"/>
          </a:xfrm>
        </p:grpSpPr>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54996197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4" y="283817"/>
            <a:ext cx="1630740" cy="451762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19946" y="283817"/>
            <a:ext cx="4797683" cy="45176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7EE02D-EA51-4E04-BBB9-9F8AB202DF8A}" type="datetimeFigureOut">
              <a:rPr lang="en-GB" smtClean="0"/>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2D1FAD-90F6-4C92-8DE8-8A5D60762757}" type="slidenum">
              <a:rPr lang="en-GB" smtClean="0"/>
              <a:t>‹#›</a:t>
            </a:fld>
            <a:endParaRPr lang="en-GB"/>
          </a:p>
        </p:txBody>
      </p:sp>
      <p:grpSp>
        <p:nvGrpSpPr>
          <p:cNvPr id="7" name="Group 6"/>
          <p:cNvGrpSpPr>
            <a:grpSpLocks noChangeAspect="1"/>
          </p:cNvGrpSpPr>
          <p:nvPr userDrawn="1"/>
        </p:nvGrpSpPr>
        <p:grpSpPr>
          <a:xfrm>
            <a:off x="181025" y="82977"/>
            <a:ext cx="2926631" cy="401680"/>
            <a:chOff x="65240" y="2368353"/>
            <a:chExt cx="7316585" cy="1004201"/>
          </a:xfrm>
        </p:grpSpPr>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130873018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JM"/>
          </a:p>
        </p:txBody>
      </p:sp>
      <p:sp>
        <p:nvSpPr>
          <p:cNvPr id="3" name="Content Placeholder 2"/>
          <p:cNvSpPr>
            <a:spLocks noGrp="1"/>
          </p:cNvSpPr>
          <p:nvPr>
            <p:ph sz="half" idx="1"/>
          </p:nvPr>
        </p:nvSpPr>
        <p:spPr>
          <a:xfrm>
            <a:off x="891663" y="1536771"/>
            <a:ext cx="3045966" cy="3518099"/>
          </a:xfrm>
        </p:spPr>
        <p:txBody>
          <a:bodyPr>
            <a:normAutofit/>
          </a:bodyPr>
          <a:lstStyle>
            <a:lvl1pPr>
              <a:defRPr sz="900">
                <a:latin typeface="Verdana" panose="020B0604030504040204" pitchFamily="34" charset="0"/>
                <a:ea typeface="Verdana" panose="020B0604030504040204" pitchFamily="34" charset="0"/>
                <a:cs typeface="Verdana" panose="020B0604030504040204" pitchFamily="34" charset="0"/>
              </a:defRPr>
            </a:lvl1pPr>
            <a:lvl2pPr>
              <a:defRPr sz="900">
                <a:latin typeface="Verdana" panose="020B0604030504040204" pitchFamily="34" charset="0"/>
                <a:ea typeface="Verdana" panose="020B0604030504040204" pitchFamily="34" charset="0"/>
                <a:cs typeface="Verdana" panose="020B0604030504040204" pitchFamily="34" charset="0"/>
              </a:defRPr>
            </a:lvl2pPr>
            <a:lvl3pPr>
              <a:defRPr sz="900">
                <a:latin typeface="Verdana" panose="020B0604030504040204" pitchFamily="34" charset="0"/>
                <a:ea typeface="Verdana" panose="020B0604030504040204" pitchFamily="34" charset="0"/>
                <a:cs typeface="Verdana" panose="020B0604030504040204" pitchFamily="34" charset="0"/>
              </a:defRPr>
            </a:lvl3pPr>
            <a:lvl4pPr>
              <a:defRPr sz="900">
                <a:latin typeface="Verdana" panose="020B0604030504040204" pitchFamily="34" charset="0"/>
                <a:ea typeface="Verdana" panose="020B0604030504040204" pitchFamily="34" charset="0"/>
                <a:cs typeface="Verdana" panose="020B0604030504040204" pitchFamily="34" charset="0"/>
              </a:defRPr>
            </a:lvl4pPr>
            <a:lvl5pPr>
              <a:defRPr sz="900">
                <a:latin typeface="Verdana" panose="020B0604030504040204" pitchFamily="34" charset="0"/>
                <a:ea typeface="Verdana" panose="020B0604030504040204" pitchFamily="34" charset="0"/>
                <a:cs typeface="Verdana" panose="020B0604030504040204" pitchFamily="34" charset="0"/>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dirty="0"/>
          </a:p>
        </p:txBody>
      </p:sp>
      <p:sp>
        <p:nvSpPr>
          <p:cNvPr id="6" name="Content Placeholder 2"/>
          <p:cNvSpPr>
            <a:spLocks noGrp="1"/>
          </p:cNvSpPr>
          <p:nvPr>
            <p:ph sz="half" idx="10"/>
          </p:nvPr>
        </p:nvSpPr>
        <p:spPr>
          <a:xfrm>
            <a:off x="4093833" y="1536771"/>
            <a:ext cx="3045966" cy="3518099"/>
          </a:xfrm>
        </p:spPr>
        <p:txBody>
          <a:bodyPr>
            <a:normAutofit/>
          </a:bodyPr>
          <a:lstStyle>
            <a:lvl1pPr>
              <a:defRPr sz="900">
                <a:latin typeface="Verdana" panose="020B0604030504040204" pitchFamily="34" charset="0"/>
                <a:ea typeface="Verdana" panose="020B0604030504040204" pitchFamily="34" charset="0"/>
                <a:cs typeface="Verdana" panose="020B0604030504040204" pitchFamily="34" charset="0"/>
              </a:defRPr>
            </a:lvl1pPr>
            <a:lvl2pPr>
              <a:defRPr sz="900">
                <a:latin typeface="Verdana" panose="020B0604030504040204" pitchFamily="34" charset="0"/>
                <a:ea typeface="Verdana" panose="020B0604030504040204" pitchFamily="34" charset="0"/>
                <a:cs typeface="Verdana" panose="020B0604030504040204" pitchFamily="34" charset="0"/>
              </a:defRPr>
            </a:lvl2pPr>
            <a:lvl3pPr>
              <a:defRPr sz="900">
                <a:latin typeface="Verdana" panose="020B0604030504040204" pitchFamily="34" charset="0"/>
                <a:ea typeface="Verdana" panose="020B0604030504040204" pitchFamily="34" charset="0"/>
                <a:cs typeface="Verdana" panose="020B0604030504040204" pitchFamily="34" charset="0"/>
              </a:defRPr>
            </a:lvl3pPr>
            <a:lvl4pPr>
              <a:defRPr sz="900">
                <a:latin typeface="Verdana" panose="020B0604030504040204" pitchFamily="34" charset="0"/>
                <a:ea typeface="Verdana" panose="020B0604030504040204" pitchFamily="34" charset="0"/>
                <a:cs typeface="Verdana" panose="020B0604030504040204" pitchFamily="34" charset="0"/>
              </a:defRPr>
            </a:lvl4pPr>
            <a:lvl5pPr>
              <a:defRPr sz="900">
                <a:latin typeface="Verdana" panose="020B0604030504040204" pitchFamily="34" charset="0"/>
                <a:ea typeface="Verdana" panose="020B0604030504040204" pitchFamily="34" charset="0"/>
                <a:cs typeface="Verdana" panose="020B0604030504040204" pitchFamily="34" charset="0"/>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dirty="0"/>
          </a:p>
        </p:txBody>
      </p:sp>
      <p:grpSp>
        <p:nvGrpSpPr>
          <p:cNvPr id="5" name="Group 4"/>
          <p:cNvGrpSpPr>
            <a:grpSpLocks noChangeAspect="1"/>
          </p:cNvGrpSpPr>
          <p:nvPr userDrawn="1"/>
        </p:nvGrpSpPr>
        <p:grpSpPr>
          <a:xfrm>
            <a:off x="181025" y="82977"/>
            <a:ext cx="2926631" cy="401680"/>
            <a:chOff x="65240" y="2368353"/>
            <a:chExt cx="7316585" cy="1004201"/>
          </a:xfrm>
        </p:grpSpPr>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JM" dirty="0"/>
          </a:p>
        </p:txBody>
      </p:sp>
      <p:sp>
        <p:nvSpPr>
          <p:cNvPr id="3" name="Text Placeholder 2"/>
          <p:cNvSpPr>
            <a:spLocks noGrp="1"/>
          </p:cNvSpPr>
          <p:nvPr>
            <p:ph type="body" idx="1"/>
          </p:nvPr>
        </p:nvSpPr>
        <p:spPr>
          <a:xfrm>
            <a:off x="891665" y="1456155"/>
            <a:ext cx="2967865" cy="336061"/>
          </a:xfrm>
        </p:spPr>
        <p:txBody>
          <a:bodyPr anchor="b">
            <a:normAutofit/>
          </a:bodyPr>
          <a:lstStyle>
            <a:lvl1pPr marL="0" indent="0">
              <a:buNone/>
              <a:defRPr sz="1200" b="1" i="0">
                <a:solidFill>
                  <a:srgbClr val="0C2648"/>
                </a:solidFill>
                <a:latin typeface="Verdana" panose="020B0604030504040204" pitchFamily="34" charset="0"/>
                <a:ea typeface="Verdana" panose="020B0604030504040204" pitchFamily="34" charset="0"/>
                <a:cs typeface="Verdana" panose="020B0604030504040204" pitchFamily="34" charset="0"/>
              </a:defRPr>
            </a:lvl1pPr>
            <a:lvl2pPr marL="368127" indent="0">
              <a:buNone/>
              <a:defRPr sz="1700" b="1"/>
            </a:lvl2pPr>
            <a:lvl3pPr marL="736264" indent="0">
              <a:buNone/>
              <a:defRPr sz="1500" b="1"/>
            </a:lvl3pPr>
            <a:lvl4pPr marL="1104392" indent="0">
              <a:buNone/>
              <a:defRPr sz="1200" b="1"/>
            </a:lvl4pPr>
            <a:lvl5pPr marL="1472524" indent="0">
              <a:buNone/>
              <a:defRPr sz="1200" b="1"/>
            </a:lvl5pPr>
            <a:lvl6pPr marL="1840655" indent="0">
              <a:buNone/>
              <a:defRPr sz="1200" b="1"/>
            </a:lvl6pPr>
            <a:lvl7pPr marL="2208787" indent="0">
              <a:buNone/>
              <a:defRPr sz="1200" b="1"/>
            </a:lvl7pPr>
            <a:lvl8pPr marL="2576918" indent="0">
              <a:buNone/>
              <a:defRPr sz="1200" b="1"/>
            </a:lvl8pPr>
            <a:lvl9pPr marL="2945050" indent="0">
              <a:buNone/>
              <a:defRPr sz="1200" b="1"/>
            </a:lvl9pPr>
          </a:lstStyle>
          <a:p>
            <a:pPr lvl="0"/>
            <a:r>
              <a:rPr lang="en-US"/>
              <a:t>Click to edit Master text styles</a:t>
            </a:r>
          </a:p>
        </p:txBody>
      </p:sp>
      <p:sp>
        <p:nvSpPr>
          <p:cNvPr id="5" name="Text Placeholder 4"/>
          <p:cNvSpPr>
            <a:spLocks noGrp="1"/>
          </p:cNvSpPr>
          <p:nvPr>
            <p:ph type="body" sz="quarter" idx="3"/>
          </p:nvPr>
        </p:nvSpPr>
        <p:spPr>
          <a:xfrm>
            <a:off x="4093837" y="1456155"/>
            <a:ext cx="3045967" cy="336061"/>
          </a:xfrm>
        </p:spPr>
        <p:txBody>
          <a:bodyPr anchor="b">
            <a:normAutofit/>
          </a:bodyPr>
          <a:lstStyle>
            <a:lvl1pPr marL="0" indent="0">
              <a:buNone/>
              <a:defRPr sz="1200" b="0" i="0">
                <a:solidFill>
                  <a:srgbClr val="0C2648"/>
                </a:solidFill>
                <a:latin typeface="Verdana" panose="020B0604030504040204" pitchFamily="34" charset="0"/>
                <a:ea typeface="Verdana" panose="020B0604030504040204" pitchFamily="34" charset="0"/>
                <a:cs typeface="Verdana" panose="020B0604030504040204" pitchFamily="34" charset="0"/>
              </a:defRPr>
            </a:lvl1pPr>
            <a:lvl2pPr marL="368127" indent="0">
              <a:buNone/>
              <a:defRPr sz="1700" b="1"/>
            </a:lvl2pPr>
            <a:lvl3pPr marL="736264" indent="0">
              <a:buNone/>
              <a:defRPr sz="1500" b="1"/>
            </a:lvl3pPr>
            <a:lvl4pPr marL="1104392" indent="0">
              <a:buNone/>
              <a:defRPr sz="1200" b="1"/>
            </a:lvl4pPr>
            <a:lvl5pPr marL="1472524" indent="0">
              <a:buNone/>
              <a:defRPr sz="1200" b="1"/>
            </a:lvl5pPr>
            <a:lvl6pPr marL="1840655" indent="0">
              <a:buNone/>
              <a:defRPr sz="1200" b="1"/>
            </a:lvl6pPr>
            <a:lvl7pPr marL="2208787" indent="0">
              <a:buNone/>
              <a:defRPr sz="1200" b="1"/>
            </a:lvl7pPr>
            <a:lvl8pPr marL="2576918" indent="0">
              <a:buNone/>
              <a:defRPr sz="1200" b="1"/>
            </a:lvl8pPr>
            <a:lvl9pPr marL="2945050" indent="0">
              <a:buNone/>
              <a:defRPr sz="1200" b="1"/>
            </a:lvl9pPr>
          </a:lstStyle>
          <a:p>
            <a:pPr lvl="0"/>
            <a:r>
              <a:rPr lang="en-US"/>
              <a:t>Click to edit Master text styles</a:t>
            </a:r>
          </a:p>
        </p:txBody>
      </p:sp>
      <p:sp>
        <p:nvSpPr>
          <p:cNvPr id="8" name="Content Placeholder 2"/>
          <p:cNvSpPr>
            <a:spLocks noGrp="1"/>
          </p:cNvSpPr>
          <p:nvPr>
            <p:ph sz="half" idx="10"/>
          </p:nvPr>
        </p:nvSpPr>
        <p:spPr>
          <a:xfrm>
            <a:off x="891666" y="1806117"/>
            <a:ext cx="2967865" cy="3197200"/>
          </a:xfrm>
        </p:spPr>
        <p:txBody>
          <a:bodyPr>
            <a:normAutofit/>
          </a:bodyPr>
          <a:lstStyle>
            <a:lvl1pPr>
              <a:defRPr sz="900">
                <a:latin typeface="Verdana" panose="020B0604030504040204" pitchFamily="34" charset="0"/>
                <a:ea typeface="Verdana" panose="020B0604030504040204" pitchFamily="34" charset="0"/>
                <a:cs typeface="Verdana" panose="020B0604030504040204" pitchFamily="34" charset="0"/>
              </a:defRPr>
            </a:lvl1pPr>
            <a:lvl2pPr>
              <a:defRPr sz="900">
                <a:latin typeface="Verdana" panose="020B0604030504040204" pitchFamily="34" charset="0"/>
                <a:ea typeface="Verdana" panose="020B0604030504040204" pitchFamily="34" charset="0"/>
                <a:cs typeface="Verdana" panose="020B0604030504040204" pitchFamily="34" charset="0"/>
              </a:defRPr>
            </a:lvl2pPr>
            <a:lvl3pPr>
              <a:defRPr sz="900">
                <a:latin typeface="Verdana" panose="020B0604030504040204" pitchFamily="34" charset="0"/>
                <a:ea typeface="Verdana" panose="020B0604030504040204" pitchFamily="34" charset="0"/>
                <a:cs typeface="Verdana" panose="020B0604030504040204" pitchFamily="34" charset="0"/>
              </a:defRPr>
            </a:lvl3pPr>
            <a:lvl4pPr>
              <a:defRPr sz="900">
                <a:latin typeface="Verdana" panose="020B0604030504040204" pitchFamily="34" charset="0"/>
                <a:ea typeface="Verdana" panose="020B0604030504040204" pitchFamily="34" charset="0"/>
                <a:cs typeface="Verdana" panose="020B0604030504040204" pitchFamily="34" charset="0"/>
              </a:defRPr>
            </a:lvl4pPr>
            <a:lvl5pPr>
              <a:defRPr sz="900">
                <a:latin typeface="Verdana" panose="020B0604030504040204" pitchFamily="34" charset="0"/>
                <a:ea typeface="Verdana" panose="020B0604030504040204" pitchFamily="34" charset="0"/>
                <a:cs typeface="Verdana" panose="020B0604030504040204" pitchFamily="34" charset="0"/>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dirty="0"/>
          </a:p>
        </p:txBody>
      </p:sp>
      <p:sp>
        <p:nvSpPr>
          <p:cNvPr id="9" name="Content Placeholder 2"/>
          <p:cNvSpPr>
            <a:spLocks noGrp="1"/>
          </p:cNvSpPr>
          <p:nvPr>
            <p:ph sz="half" idx="11"/>
          </p:nvPr>
        </p:nvSpPr>
        <p:spPr>
          <a:xfrm>
            <a:off x="4093833" y="1806117"/>
            <a:ext cx="3045966" cy="3197200"/>
          </a:xfrm>
        </p:spPr>
        <p:txBody>
          <a:bodyPr>
            <a:normAutofit/>
          </a:bodyPr>
          <a:lstStyle>
            <a:lvl1pPr>
              <a:defRPr sz="900">
                <a:latin typeface="Verdana" panose="020B0604030504040204" pitchFamily="34" charset="0"/>
                <a:ea typeface="Verdana" panose="020B0604030504040204" pitchFamily="34" charset="0"/>
                <a:cs typeface="Verdana" panose="020B0604030504040204" pitchFamily="34" charset="0"/>
              </a:defRPr>
            </a:lvl1pPr>
            <a:lvl2pPr>
              <a:defRPr sz="900">
                <a:latin typeface="Verdana" panose="020B0604030504040204" pitchFamily="34" charset="0"/>
                <a:ea typeface="Verdana" panose="020B0604030504040204" pitchFamily="34" charset="0"/>
                <a:cs typeface="Verdana" panose="020B0604030504040204" pitchFamily="34" charset="0"/>
              </a:defRPr>
            </a:lvl2pPr>
            <a:lvl3pPr>
              <a:defRPr sz="900">
                <a:latin typeface="Verdana" panose="020B0604030504040204" pitchFamily="34" charset="0"/>
                <a:ea typeface="Verdana" panose="020B0604030504040204" pitchFamily="34" charset="0"/>
                <a:cs typeface="Verdana" panose="020B0604030504040204" pitchFamily="34" charset="0"/>
              </a:defRPr>
            </a:lvl3pPr>
            <a:lvl4pPr>
              <a:defRPr sz="900">
                <a:latin typeface="Verdana" panose="020B0604030504040204" pitchFamily="34" charset="0"/>
                <a:ea typeface="Verdana" panose="020B0604030504040204" pitchFamily="34" charset="0"/>
                <a:cs typeface="Verdana" panose="020B0604030504040204" pitchFamily="34" charset="0"/>
              </a:defRPr>
            </a:lvl4pPr>
            <a:lvl5pPr>
              <a:defRPr sz="900">
                <a:latin typeface="Verdana" panose="020B0604030504040204" pitchFamily="34" charset="0"/>
                <a:ea typeface="Verdana" panose="020B0604030504040204" pitchFamily="34" charset="0"/>
                <a:cs typeface="Verdana" panose="020B0604030504040204" pitchFamily="34" charset="0"/>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JM" dirty="0"/>
          </a:p>
        </p:txBody>
      </p:sp>
      <p:grpSp>
        <p:nvGrpSpPr>
          <p:cNvPr id="7" name="Group 6"/>
          <p:cNvGrpSpPr>
            <a:grpSpLocks noChangeAspect="1"/>
          </p:cNvGrpSpPr>
          <p:nvPr userDrawn="1"/>
        </p:nvGrpSpPr>
        <p:grpSpPr>
          <a:xfrm>
            <a:off x="181025" y="82977"/>
            <a:ext cx="2926631" cy="401680"/>
            <a:chOff x="65240" y="2368353"/>
            <a:chExt cx="7316585" cy="1004201"/>
          </a:xfrm>
        </p:grpSpPr>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1" name="Picture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2" name="Picture 1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cxnSp>
        <p:nvCxnSpPr>
          <p:cNvPr id="7" name="Straight Connector 6"/>
          <p:cNvCxnSpPr/>
          <p:nvPr userDrawn="1"/>
        </p:nvCxnSpPr>
        <p:spPr>
          <a:xfrm>
            <a:off x="2922306" y="1536772"/>
            <a:ext cx="0" cy="308003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Text Placeholder 14"/>
          <p:cNvSpPr>
            <a:spLocks noGrp="1"/>
          </p:cNvSpPr>
          <p:nvPr>
            <p:ph type="body" sz="quarter" idx="15"/>
          </p:nvPr>
        </p:nvSpPr>
        <p:spPr>
          <a:xfrm>
            <a:off x="891664" y="1951393"/>
            <a:ext cx="1874441" cy="2369255"/>
          </a:xfrm>
        </p:spPr>
        <p:txBody>
          <a:bodyPr>
            <a:normAutofit/>
          </a:bodyPr>
          <a:lstStyle>
            <a:lvl1pPr marL="0" indent="0">
              <a:buClr>
                <a:srgbClr val="00B0F0"/>
              </a:buClr>
              <a:buFont typeface="Courier New" pitchFamily="49" charset="0"/>
              <a:buChar char="o"/>
              <a:defRPr sz="900"/>
            </a:lvl1pPr>
          </a:lstStyle>
          <a:p>
            <a:pPr lvl="0"/>
            <a:r>
              <a:rPr lang="en-US"/>
              <a:t>Click to edit Master text styles</a:t>
            </a:r>
          </a:p>
        </p:txBody>
      </p:sp>
      <p:sp>
        <p:nvSpPr>
          <p:cNvPr id="21" name="Content Placeholder 38"/>
          <p:cNvSpPr>
            <a:spLocks noGrp="1"/>
          </p:cNvSpPr>
          <p:nvPr>
            <p:ph sz="quarter" idx="40"/>
          </p:nvPr>
        </p:nvSpPr>
        <p:spPr>
          <a:xfrm>
            <a:off x="891664" y="1536773"/>
            <a:ext cx="187444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Source Sans Pro Semibold"/>
                <a:cs typeface="Source Sans Pro Semibold"/>
              </a:defRPr>
            </a:lvl1pPr>
          </a:lstStyle>
          <a:p>
            <a:pPr lvl="0"/>
            <a:r>
              <a:rPr lang="en-US"/>
              <a:t>Click to edit Master text styles</a:t>
            </a:r>
          </a:p>
        </p:txBody>
      </p:sp>
      <p:sp>
        <p:nvSpPr>
          <p:cNvPr id="19" name="Text Placeholder 14"/>
          <p:cNvSpPr>
            <a:spLocks noGrp="1"/>
          </p:cNvSpPr>
          <p:nvPr>
            <p:ph type="body" sz="quarter" idx="41"/>
          </p:nvPr>
        </p:nvSpPr>
        <p:spPr>
          <a:xfrm>
            <a:off x="5265362" y="1939857"/>
            <a:ext cx="1874441" cy="2369255"/>
          </a:xfrm>
        </p:spPr>
        <p:txBody>
          <a:bodyPr>
            <a:normAutofit/>
          </a:bodyPr>
          <a:lstStyle>
            <a:lvl1pPr marL="0" indent="0">
              <a:buClr>
                <a:srgbClr val="00B0F0"/>
              </a:buClr>
              <a:buFont typeface="Courier New" pitchFamily="49" charset="0"/>
              <a:buChar char="o"/>
              <a:defRPr sz="900"/>
            </a:lvl1pPr>
          </a:lstStyle>
          <a:p>
            <a:pPr lvl="0"/>
            <a:r>
              <a:rPr lang="en-US"/>
              <a:t>Click to edit Master text styles</a:t>
            </a:r>
          </a:p>
        </p:txBody>
      </p:sp>
      <p:sp>
        <p:nvSpPr>
          <p:cNvPr id="20" name="Content Placeholder 38"/>
          <p:cNvSpPr>
            <a:spLocks noGrp="1"/>
          </p:cNvSpPr>
          <p:nvPr>
            <p:ph sz="quarter" idx="42"/>
          </p:nvPr>
        </p:nvSpPr>
        <p:spPr>
          <a:xfrm>
            <a:off x="5265362" y="1525237"/>
            <a:ext cx="187444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Source Sans Pro Semibold"/>
                <a:cs typeface="Source Sans Pro Semibold"/>
              </a:defRPr>
            </a:lvl1pPr>
          </a:lstStyle>
          <a:p>
            <a:pPr lvl="0"/>
            <a:r>
              <a:rPr lang="en-US"/>
              <a:t>Click to edit Master text styles</a:t>
            </a:r>
          </a:p>
        </p:txBody>
      </p:sp>
      <p:cxnSp>
        <p:nvCxnSpPr>
          <p:cNvPr id="24" name="Straight Connector 23"/>
          <p:cNvCxnSpPr/>
          <p:nvPr userDrawn="1"/>
        </p:nvCxnSpPr>
        <p:spPr>
          <a:xfrm>
            <a:off x="5109154" y="1525241"/>
            <a:ext cx="0" cy="308003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Text Placeholder 14"/>
          <p:cNvSpPr>
            <a:spLocks noGrp="1"/>
          </p:cNvSpPr>
          <p:nvPr>
            <p:ph type="body" sz="quarter" idx="43"/>
          </p:nvPr>
        </p:nvSpPr>
        <p:spPr>
          <a:xfrm>
            <a:off x="3078513" y="1939857"/>
            <a:ext cx="1874441" cy="2369255"/>
          </a:xfrm>
        </p:spPr>
        <p:txBody>
          <a:bodyPr>
            <a:normAutofit/>
          </a:bodyPr>
          <a:lstStyle>
            <a:lvl1pPr marL="0" indent="0">
              <a:buClr>
                <a:srgbClr val="00B0F0"/>
              </a:buClr>
              <a:buFont typeface="Courier New" pitchFamily="49" charset="0"/>
              <a:buChar char="o"/>
              <a:defRPr sz="900"/>
            </a:lvl1pPr>
          </a:lstStyle>
          <a:p>
            <a:pPr lvl="0"/>
            <a:r>
              <a:rPr lang="en-US"/>
              <a:t>Click to edit Master text styles</a:t>
            </a:r>
          </a:p>
        </p:txBody>
      </p:sp>
      <p:sp>
        <p:nvSpPr>
          <p:cNvPr id="26" name="Content Placeholder 38"/>
          <p:cNvSpPr>
            <a:spLocks noGrp="1"/>
          </p:cNvSpPr>
          <p:nvPr>
            <p:ph sz="quarter" idx="44"/>
          </p:nvPr>
        </p:nvSpPr>
        <p:spPr>
          <a:xfrm>
            <a:off x="3078513" y="1525237"/>
            <a:ext cx="187444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Source Sans Pro Semibold"/>
                <a:cs typeface="Source Sans Pro Semibold"/>
              </a:defRPr>
            </a:lvl1pPr>
          </a:lstStyle>
          <a:p>
            <a:pPr lvl="0"/>
            <a:r>
              <a:rPr lang="en-US"/>
              <a:t>Click to edit Master text styles</a:t>
            </a:r>
          </a:p>
        </p:txBody>
      </p:sp>
      <p:grpSp>
        <p:nvGrpSpPr>
          <p:cNvPr id="11" name="Group 10"/>
          <p:cNvGrpSpPr>
            <a:grpSpLocks noChangeAspect="1"/>
          </p:cNvGrpSpPr>
          <p:nvPr userDrawn="1"/>
        </p:nvGrpSpPr>
        <p:grpSpPr>
          <a:xfrm>
            <a:off x="181025" y="82977"/>
            <a:ext cx="2926631" cy="401680"/>
            <a:chOff x="65240" y="2368353"/>
            <a:chExt cx="7316585" cy="1004201"/>
          </a:xfrm>
        </p:grpSpPr>
        <p:pic>
          <p:nvPicPr>
            <p:cNvPr id="12" name="Picture 1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3" name="Picture 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4" name="Picture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eet The Tea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30" name="Picture Placeholder 29"/>
          <p:cNvSpPr>
            <a:spLocks noGrp="1"/>
          </p:cNvSpPr>
          <p:nvPr>
            <p:ph type="pic" sz="quarter" idx="13"/>
          </p:nvPr>
        </p:nvSpPr>
        <p:spPr>
          <a:xfrm>
            <a:off x="891665" y="1579702"/>
            <a:ext cx="1429853" cy="989046"/>
          </a:xfrm>
        </p:spPr>
        <p:txBody>
          <a:bodyPr>
            <a:normAutofit/>
          </a:bodyPr>
          <a:lstStyle>
            <a:lvl1pPr>
              <a:defRPr sz="1100"/>
            </a:lvl1pPr>
          </a:lstStyle>
          <a:p>
            <a:r>
              <a:rPr lang="en-US" dirty="0"/>
              <a:t>Click icon to add picture</a:t>
            </a:r>
            <a:endParaRPr lang="en-JM" dirty="0"/>
          </a:p>
        </p:txBody>
      </p:sp>
      <p:sp>
        <p:nvSpPr>
          <p:cNvPr id="32" name="Picture Placeholder 29"/>
          <p:cNvSpPr>
            <a:spLocks noGrp="1"/>
          </p:cNvSpPr>
          <p:nvPr>
            <p:ph type="pic" sz="quarter" idx="14"/>
          </p:nvPr>
        </p:nvSpPr>
        <p:spPr>
          <a:xfrm>
            <a:off x="2453699" y="1579702"/>
            <a:ext cx="1406976" cy="989046"/>
          </a:xfrm>
        </p:spPr>
        <p:txBody>
          <a:bodyPr>
            <a:normAutofit/>
          </a:bodyPr>
          <a:lstStyle>
            <a:lvl1pPr>
              <a:defRPr sz="1100"/>
            </a:lvl1pPr>
          </a:lstStyle>
          <a:p>
            <a:r>
              <a:rPr lang="en-US" dirty="0"/>
              <a:t>Click icon to add picture</a:t>
            </a:r>
            <a:endParaRPr lang="en-JM" dirty="0"/>
          </a:p>
        </p:txBody>
      </p:sp>
      <p:sp>
        <p:nvSpPr>
          <p:cNvPr id="34" name="Picture Placeholder 29"/>
          <p:cNvSpPr>
            <a:spLocks noGrp="1"/>
          </p:cNvSpPr>
          <p:nvPr>
            <p:ph type="pic" sz="quarter" idx="15"/>
          </p:nvPr>
        </p:nvSpPr>
        <p:spPr>
          <a:xfrm>
            <a:off x="4015735" y="1579702"/>
            <a:ext cx="1429853" cy="989046"/>
          </a:xfrm>
        </p:spPr>
        <p:txBody>
          <a:bodyPr>
            <a:normAutofit/>
          </a:bodyPr>
          <a:lstStyle>
            <a:lvl1pPr>
              <a:defRPr sz="1100"/>
            </a:lvl1pPr>
          </a:lstStyle>
          <a:p>
            <a:r>
              <a:rPr lang="en-US" dirty="0"/>
              <a:t>Click icon to add picture</a:t>
            </a:r>
            <a:endParaRPr lang="en-JM" dirty="0"/>
          </a:p>
        </p:txBody>
      </p:sp>
      <p:sp>
        <p:nvSpPr>
          <p:cNvPr id="36" name="Picture Placeholder 29"/>
          <p:cNvSpPr>
            <a:spLocks noGrp="1"/>
          </p:cNvSpPr>
          <p:nvPr>
            <p:ph type="pic" sz="quarter" idx="16"/>
          </p:nvPr>
        </p:nvSpPr>
        <p:spPr>
          <a:xfrm>
            <a:off x="5577755" y="1579702"/>
            <a:ext cx="1429853" cy="989046"/>
          </a:xfrm>
        </p:spPr>
        <p:txBody>
          <a:bodyPr>
            <a:normAutofit/>
          </a:bodyPr>
          <a:lstStyle>
            <a:lvl1pPr>
              <a:defRPr sz="1100"/>
            </a:lvl1pPr>
          </a:lstStyle>
          <a:p>
            <a:r>
              <a:rPr lang="en-US" dirty="0"/>
              <a:t>Click icon to add picture</a:t>
            </a:r>
            <a:endParaRPr lang="en-JM" dirty="0"/>
          </a:p>
        </p:txBody>
      </p:sp>
      <p:sp>
        <p:nvSpPr>
          <p:cNvPr id="38" name="Content Placeholder 37"/>
          <p:cNvSpPr>
            <a:spLocks noGrp="1"/>
          </p:cNvSpPr>
          <p:nvPr>
            <p:ph sz="quarter" idx="17"/>
          </p:nvPr>
        </p:nvSpPr>
        <p:spPr>
          <a:xfrm>
            <a:off x="891665" y="3202641"/>
            <a:ext cx="1429853" cy="1558824"/>
          </a:xfrm>
        </p:spPr>
        <p:txBody>
          <a:bodyPr>
            <a:noAutofit/>
          </a:bodyPr>
          <a:lstStyle>
            <a:lvl1pPr marL="0" indent="0">
              <a:buNone/>
              <a:defRPr sz="900"/>
            </a:lvl1pPr>
            <a:lvl2pPr>
              <a:defRPr sz="1200"/>
            </a:lvl2pPr>
            <a:lvl3pPr>
              <a:defRPr sz="1200"/>
            </a:lvl3pPr>
            <a:lvl4pPr>
              <a:defRPr sz="1200"/>
            </a:lvl4pPr>
            <a:lvl5pPr algn="ctr">
              <a:buNone/>
              <a:defRPr sz="1200"/>
            </a:lvl5pPr>
          </a:lstStyle>
          <a:p>
            <a:pPr lvl="0"/>
            <a:r>
              <a:rPr lang="en-US"/>
              <a:t>Click to edit Master text styles</a:t>
            </a:r>
          </a:p>
        </p:txBody>
      </p:sp>
      <p:sp>
        <p:nvSpPr>
          <p:cNvPr id="39" name="Content Placeholder 37"/>
          <p:cNvSpPr>
            <a:spLocks noGrp="1"/>
          </p:cNvSpPr>
          <p:nvPr>
            <p:ph sz="quarter" idx="18"/>
          </p:nvPr>
        </p:nvSpPr>
        <p:spPr>
          <a:xfrm>
            <a:off x="2456033" y="3202641"/>
            <a:ext cx="1429853" cy="1558824"/>
          </a:xfrm>
        </p:spPr>
        <p:txBody>
          <a:bodyPr>
            <a:noAutofit/>
          </a:bodyPr>
          <a:lstStyle>
            <a:lvl1pPr marL="0" indent="0">
              <a:buNone/>
              <a:defRPr sz="900"/>
            </a:lvl1pPr>
            <a:lvl2pPr>
              <a:defRPr sz="1200"/>
            </a:lvl2pPr>
            <a:lvl3pPr>
              <a:defRPr sz="1200"/>
            </a:lvl3pPr>
            <a:lvl4pPr>
              <a:defRPr sz="1200"/>
            </a:lvl4pPr>
            <a:lvl5pPr algn="ctr">
              <a:buNone/>
              <a:defRPr sz="1200"/>
            </a:lvl5pPr>
          </a:lstStyle>
          <a:p>
            <a:pPr lvl="0"/>
            <a:r>
              <a:rPr lang="en-US"/>
              <a:t>Click to edit Master text styles</a:t>
            </a:r>
          </a:p>
        </p:txBody>
      </p:sp>
      <p:sp>
        <p:nvSpPr>
          <p:cNvPr id="40" name="Content Placeholder 37"/>
          <p:cNvSpPr>
            <a:spLocks noGrp="1"/>
          </p:cNvSpPr>
          <p:nvPr>
            <p:ph sz="quarter" idx="19"/>
          </p:nvPr>
        </p:nvSpPr>
        <p:spPr>
          <a:xfrm>
            <a:off x="4015735" y="3202641"/>
            <a:ext cx="1429853" cy="1558824"/>
          </a:xfrm>
        </p:spPr>
        <p:txBody>
          <a:bodyPr>
            <a:noAutofit/>
          </a:bodyPr>
          <a:lstStyle>
            <a:lvl1pPr marL="0" indent="0">
              <a:buNone/>
              <a:defRPr sz="900"/>
            </a:lvl1pPr>
            <a:lvl2pPr>
              <a:defRPr sz="1200"/>
            </a:lvl2pPr>
            <a:lvl3pPr>
              <a:defRPr sz="1200"/>
            </a:lvl3pPr>
            <a:lvl4pPr>
              <a:defRPr sz="1200"/>
            </a:lvl4pPr>
            <a:lvl5pPr algn="ctr">
              <a:buNone/>
              <a:defRPr sz="1200"/>
            </a:lvl5pPr>
          </a:lstStyle>
          <a:p>
            <a:pPr lvl="0"/>
            <a:r>
              <a:rPr lang="en-US"/>
              <a:t>Click to edit Master text styles</a:t>
            </a:r>
          </a:p>
        </p:txBody>
      </p:sp>
      <p:sp>
        <p:nvSpPr>
          <p:cNvPr id="41" name="Content Placeholder 37"/>
          <p:cNvSpPr>
            <a:spLocks noGrp="1"/>
          </p:cNvSpPr>
          <p:nvPr>
            <p:ph sz="quarter" idx="20"/>
          </p:nvPr>
        </p:nvSpPr>
        <p:spPr>
          <a:xfrm>
            <a:off x="5577755" y="3202641"/>
            <a:ext cx="1429853" cy="1558824"/>
          </a:xfrm>
        </p:spPr>
        <p:txBody>
          <a:bodyPr>
            <a:noAutofit/>
          </a:bodyPr>
          <a:lstStyle>
            <a:lvl1pPr marL="0" indent="0">
              <a:buNone/>
              <a:defRPr sz="900"/>
            </a:lvl1pPr>
            <a:lvl2pPr>
              <a:defRPr sz="1200"/>
            </a:lvl2pPr>
            <a:lvl3pPr>
              <a:defRPr sz="1200"/>
            </a:lvl3pPr>
            <a:lvl4pPr>
              <a:defRPr sz="1200"/>
            </a:lvl4pPr>
            <a:lvl5pPr algn="ctr">
              <a:buNone/>
              <a:defRPr sz="1200"/>
            </a:lvl5pPr>
          </a:lstStyle>
          <a:p>
            <a:pPr lvl="0"/>
            <a:r>
              <a:rPr lang="en-US"/>
              <a:t>Click to edit Master text styles</a:t>
            </a:r>
          </a:p>
        </p:txBody>
      </p:sp>
      <p:sp>
        <p:nvSpPr>
          <p:cNvPr id="18" name="Text Placeholder 42"/>
          <p:cNvSpPr>
            <a:spLocks noGrp="1"/>
          </p:cNvSpPr>
          <p:nvPr>
            <p:ph type="body" sz="quarter" idx="25"/>
          </p:nvPr>
        </p:nvSpPr>
        <p:spPr>
          <a:xfrm>
            <a:off x="891664" y="2728792"/>
            <a:ext cx="1429856" cy="215010"/>
          </a:xfrm>
        </p:spPr>
        <p:txBody>
          <a:bodyPr anchor="ctr">
            <a:noAutofit/>
          </a:bodyPr>
          <a:lstStyle>
            <a:lvl1pPr>
              <a:buNone/>
              <a:defRPr sz="900" b="0" i="0">
                <a:latin typeface="Trade Gothic LT Bold No. 2"/>
                <a:cs typeface="Trade Gothic LT Bold No. 2"/>
              </a:defRPr>
            </a:lvl1pPr>
          </a:lstStyle>
          <a:p>
            <a:pPr lvl="0"/>
            <a:r>
              <a:rPr lang="en-US"/>
              <a:t>Click to edit Master text styles</a:t>
            </a:r>
          </a:p>
        </p:txBody>
      </p:sp>
      <p:sp>
        <p:nvSpPr>
          <p:cNvPr id="19" name="Rectangle 18"/>
          <p:cNvSpPr/>
          <p:nvPr userDrawn="1"/>
        </p:nvSpPr>
        <p:spPr>
          <a:xfrm>
            <a:off x="891676" y="2665414"/>
            <a:ext cx="1429843" cy="5375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21" name="Text Placeholder 42"/>
          <p:cNvSpPr>
            <a:spLocks noGrp="1"/>
          </p:cNvSpPr>
          <p:nvPr>
            <p:ph type="body" sz="quarter" idx="26"/>
          </p:nvPr>
        </p:nvSpPr>
        <p:spPr>
          <a:xfrm>
            <a:off x="2456026" y="2732938"/>
            <a:ext cx="1429856" cy="215010"/>
          </a:xfrm>
        </p:spPr>
        <p:txBody>
          <a:bodyPr anchor="ctr">
            <a:noAutofit/>
          </a:bodyPr>
          <a:lstStyle>
            <a:lvl1pPr>
              <a:buNone/>
              <a:defRPr sz="900" b="0" i="0">
                <a:latin typeface="Trade Gothic LT Bold No. 2"/>
                <a:cs typeface="Trade Gothic LT Bold No. 2"/>
              </a:defRPr>
            </a:lvl1pPr>
          </a:lstStyle>
          <a:p>
            <a:pPr lvl="0"/>
            <a:r>
              <a:rPr lang="en-US"/>
              <a:t>Click to edit Master text styles</a:t>
            </a:r>
          </a:p>
        </p:txBody>
      </p:sp>
      <p:sp>
        <p:nvSpPr>
          <p:cNvPr id="22" name="Rectangle 21"/>
          <p:cNvSpPr/>
          <p:nvPr userDrawn="1"/>
        </p:nvSpPr>
        <p:spPr>
          <a:xfrm>
            <a:off x="2456044" y="2669560"/>
            <a:ext cx="1429843" cy="5375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24" name="Text Placeholder 42"/>
          <p:cNvSpPr>
            <a:spLocks noGrp="1"/>
          </p:cNvSpPr>
          <p:nvPr>
            <p:ph type="body" sz="quarter" idx="27"/>
          </p:nvPr>
        </p:nvSpPr>
        <p:spPr>
          <a:xfrm>
            <a:off x="4039756" y="2732936"/>
            <a:ext cx="1405831" cy="254946"/>
          </a:xfrm>
        </p:spPr>
        <p:txBody>
          <a:bodyPr anchor="ctr">
            <a:noAutofit/>
          </a:bodyPr>
          <a:lstStyle>
            <a:lvl1pPr>
              <a:buNone/>
              <a:defRPr sz="900" b="0" i="0">
                <a:latin typeface="Trade Gothic LT Bold No. 2"/>
                <a:cs typeface="Trade Gothic LT Bold No. 2"/>
              </a:defRPr>
            </a:lvl1pPr>
          </a:lstStyle>
          <a:p>
            <a:pPr lvl="0"/>
            <a:r>
              <a:rPr lang="en-US"/>
              <a:t>Click to edit Master text styles</a:t>
            </a:r>
          </a:p>
        </p:txBody>
      </p:sp>
      <p:sp>
        <p:nvSpPr>
          <p:cNvPr id="25" name="Rectangle 24"/>
          <p:cNvSpPr/>
          <p:nvPr userDrawn="1"/>
        </p:nvSpPr>
        <p:spPr>
          <a:xfrm>
            <a:off x="4015746" y="2669560"/>
            <a:ext cx="1429843" cy="5375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27" name="Text Placeholder 42"/>
          <p:cNvSpPr>
            <a:spLocks noGrp="1"/>
          </p:cNvSpPr>
          <p:nvPr>
            <p:ph type="body" sz="quarter" idx="28"/>
          </p:nvPr>
        </p:nvSpPr>
        <p:spPr>
          <a:xfrm>
            <a:off x="5577755" y="2732938"/>
            <a:ext cx="1429856" cy="215010"/>
          </a:xfrm>
        </p:spPr>
        <p:txBody>
          <a:bodyPr anchor="ctr">
            <a:noAutofit/>
          </a:bodyPr>
          <a:lstStyle>
            <a:lvl1pPr>
              <a:buNone/>
              <a:defRPr sz="900" b="0" i="0">
                <a:latin typeface="Trade Gothic LT Bold No. 2"/>
                <a:cs typeface="Trade Gothic LT Bold No. 2"/>
              </a:defRPr>
            </a:lvl1pPr>
          </a:lstStyle>
          <a:p>
            <a:pPr lvl="0"/>
            <a:r>
              <a:rPr lang="en-US"/>
              <a:t>Click to edit Master text styles</a:t>
            </a:r>
          </a:p>
        </p:txBody>
      </p:sp>
      <p:sp>
        <p:nvSpPr>
          <p:cNvPr id="28" name="Rectangle 27"/>
          <p:cNvSpPr/>
          <p:nvPr userDrawn="1"/>
        </p:nvSpPr>
        <p:spPr>
          <a:xfrm>
            <a:off x="5577766" y="2669560"/>
            <a:ext cx="1429843" cy="5375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grpSp>
        <p:nvGrpSpPr>
          <p:cNvPr id="20" name="Group 19"/>
          <p:cNvGrpSpPr>
            <a:grpSpLocks noChangeAspect="1"/>
          </p:cNvGrpSpPr>
          <p:nvPr userDrawn="1"/>
        </p:nvGrpSpPr>
        <p:grpSpPr>
          <a:xfrm>
            <a:off x="181025" y="82977"/>
            <a:ext cx="2926631" cy="401680"/>
            <a:chOff x="65240" y="2368353"/>
            <a:chExt cx="7316585" cy="1004201"/>
          </a:xfrm>
        </p:grpSpPr>
        <p:pic>
          <p:nvPicPr>
            <p:cNvPr id="23" name="Picture 2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26" name="Picture 2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29" name="Picture 2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ph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22" name="Content Placeholder 21"/>
          <p:cNvSpPr>
            <a:spLocks noGrp="1"/>
          </p:cNvSpPr>
          <p:nvPr>
            <p:ph sz="quarter" idx="13"/>
          </p:nvPr>
        </p:nvSpPr>
        <p:spPr>
          <a:xfrm>
            <a:off x="891666" y="1551548"/>
            <a:ext cx="6248137" cy="791394"/>
          </a:xfrm>
        </p:spPr>
        <p:txBody>
          <a:bodyPr>
            <a:normAutofit/>
          </a:bodyPr>
          <a:lstStyle>
            <a:lvl1pPr>
              <a:buNone/>
              <a:defRPr sz="900"/>
            </a:lvl1pPr>
          </a:lstStyle>
          <a:p>
            <a:pPr lvl="0"/>
            <a:r>
              <a:rPr lang="en-US"/>
              <a:t>Click to edit Master text styles</a:t>
            </a:r>
          </a:p>
        </p:txBody>
      </p:sp>
      <p:sp>
        <p:nvSpPr>
          <p:cNvPr id="26" name="Chart Placeholder 25"/>
          <p:cNvSpPr>
            <a:spLocks noGrp="1"/>
          </p:cNvSpPr>
          <p:nvPr>
            <p:ph type="chart" sz="quarter" idx="14"/>
          </p:nvPr>
        </p:nvSpPr>
        <p:spPr>
          <a:xfrm>
            <a:off x="891664" y="2584798"/>
            <a:ext cx="3045967" cy="2257287"/>
          </a:xfrm>
        </p:spPr>
        <p:txBody>
          <a:bodyPr>
            <a:normAutofit/>
          </a:bodyPr>
          <a:lstStyle>
            <a:lvl1pPr>
              <a:defRPr sz="900"/>
            </a:lvl1pPr>
          </a:lstStyle>
          <a:p>
            <a:r>
              <a:rPr lang="en-US" dirty="0"/>
              <a:t>Click icon to add chart</a:t>
            </a:r>
            <a:endParaRPr lang="en-JM" dirty="0"/>
          </a:p>
        </p:txBody>
      </p:sp>
      <p:cxnSp>
        <p:nvCxnSpPr>
          <p:cNvPr id="7" name="Straight Connector 6"/>
          <p:cNvCxnSpPr/>
          <p:nvPr userDrawn="1"/>
        </p:nvCxnSpPr>
        <p:spPr>
          <a:xfrm>
            <a:off x="4748802" y="3024078"/>
            <a:ext cx="0" cy="182136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22"/>
          <p:cNvSpPr>
            <a:spLocks noGrp="1"/>
          </p:cNvSpPr>
          <p:nvPr>
            <p:ph type="body" sz="quarter" idx="16"/>
          </p:nvPr>
        </p:nvSpPr>
        <p:spPr>
          <a:xfrm>
            <a:off x="4874849" y="3068499"/>
            <a:ext cx="2268855"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9" name="Text Placeholder 22"/>
          <p:cNvSpPr>
            <a:spLocks noGrp="1"/>
          </p:cNvSpPr>
          <p:nvPr>
            <p:ph type="body" sz="quarter" idx="17"/>
          </p:nvPr>
        </p:nvSpPr>
        <p:spPr>
          <a:xfrm>
            <a:off x="4874849" y="3542355"/>
            <a:ext cx="2268855"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0" name="Text Placeholder 22"/>
          <p:cNvSpPr>
            <a:spLocks noGrp="1"/>
          </p:cNvSpPr>
          <p:nvPr>
            <p:ph type="body" sz="quarter" idx="18"/>
          </p:nvPr>
        </p:nvSpPr>
        <p:spPr>
          <a:xfrm>
            <a:off x="4874849" y="4016201"/>
            <a:ext cx="2268855"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1" name="Text Placeholder 22"/>
          <p:cNvSpPr>
            <a:spLocks noGrp="1"/>
          </p:cNvSpPr>
          <p:nvPr>
            <p:ph type="body" sz="quarter" idx="19"/>
          </p:nvPr>
        </p:nvSpPr>
        <p:spPr>
          <a:xfrm>
            <a:off x="4874849" y="4490053"/>
            <a:ext cx="2268855"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2" name="Content Placeholder 38"/>
          <p:cNvSpPr>
            <a:spLocks noGrp="1"/>
          </p:cNvSpPr>
          <p:nvPr>
            <p:ph sz="quarter" idx="37"/>
          </p:nvPr>
        </p:nvSpPr>
        <p:spPr>
          <a:xfrm>
            <a:off x="4244615" y="3062788"/>
            <a:ext cx="504190" cy="263163"/>
          </a:xfrm>
          <a:solidFill>
            <a:schemeClr val="accent3"/>
          </a:solidFill>
          <a:ln>
            <a:noFill/>
          </a:ln>
        </p:spPr>
        <p:txBody>
          <a:bodyPr wrap="none" tIns="0" anchor="ctr">
            <a:normAutofit/>
          </a:bodyPr>
          <a:lstStyle>
            <a:lvl1pPr algn="l">
              <a:buNone/>
              <a:defRPr sz="900" b="0" i="0">
                <a:solidFill>
                  <a:schemeClr val="bg1"/>
                </a:solidFill>
                <a:latin typeface="TradeGothic-Bold"/>
                <a:cs typeface="TradeGothic-Bold"/>
              </a:defRPr>
            </a:lvl1pPr>
          </a:lstStyle>
          <a:p>
            <a:pPr lvl="0"/>
            <a:r>
              <a:rPr lang="en-US"/>
              <a:t>Click to edit Master text styles</a:t>
            </a:r>
          </a:p>
        </p:txBody>
      </p:sp>
      <p:sp>
        <p:nvSpPr>
          <p:cNvPr id="13" name="Content Placeholder 38"/>
          <p:cNvSpPr>
            <a:spLocks noGrp="1"/>
          </p:cNvSpPr>
          <p:nvPr>
            <p:ph sz="quarter" idx="38"/>
          </p:nvPr>
        </p:nvSpPr>
        <p:spPr>
          <a:xfrm>
            <a:off x="4244615" y="3551447"/>
            <a:ext cx="504190" cy="263163"/>
          </a:xfrm>
          <a:solidFill>
            <a:schemeClr val="accent3"/>
          </a:solidFill>
          <a:ln>
            <a:noFill/>
          </a:ln>
        </p:spPr>
        <p:txBody>
          <a:bodyPr wrap="none" tIns="0" anchor="ctr">
            <a:normAutofit/>
          </a:bodyPr>
          <a:lstStyle>
            <a:lvl1pPr algn="l">
              <a:buNone/>
              <a:defRPr sz="900" b="0" i="0">
                <a:solidFill>
                  <a:schemeClr val="bg1"/>
                </a:solidFill>
                <a:latin typeface="TradeGothic-Bold"/>
                <a:cs typeface="TradeGothic-Bold"/>
              </a:defRPr>
            </a:lvl1pPr>
          </a:lstStyle>
          <a:p>
            <a:pPr lvl="0"/>
            <a:r>
              <a:rPr lang="en-US"/>
              <a:t>Click to edit Master text styles</a:t>
            </a:r>
          </a:p>
        </p:txBody>
      </p:sp>
      <p:sp>
        <p:nvSpPr>
          <p:cNvPr id="14" name="Content Placeholder 38"/>
          <p:cNvSpPr>
            <a:spLocks noGrp="1"/>
          </p:cNvSpPr>
          <p:nvPr>
            <p:ph sz="quarter" idx="39"/>
          </p:nvPr>
        </p:nvSpPr>
        <p:spPr>
          <a:xfrm>
            <a:off x="4244615" y="4025298"/>
            <a:ext cx="504190" cy="263163"/>
          </a:xfrm>
          <a:solidFill>
            <a:schemeClr val="accent3"/>
          </a:solidFill>
          <a:ln>
            <a:noFill/>
          </a:ln>
        </p:spPr>
        <p:txBody>
          <a:bodyPr wrap="none" tIns="0" anchor="ctr">
            <a:normAutofit/>
          </a:bodyPr>
          <a:lstStyle>
            <a:lvl1pPr algn="l">
              <a:buNone/>
              <a:defRPr sz="900" b="0" i="0">
                <a:solidFill>
                  <a:schemeClr val="bg1"/>
                </a:solidFill>
                <a:latin typeface="TradeGothic-Bold"/>
                <a:cs typeface="TradeGothic-Bold"/>
              </a:defRPr>
            </a:lvl1pPr>
          </a:lstStyle>
          <a:p>
            <a:pPr lvl="0"/>
            <a:r>
              <a:rPr lang="en-US"/>
              <a:t>Click to edit Master text styles</a:t>
            </a:r>
          </a:p>
        </p:txBody>
      </p:sp>
      <p:sp>
        <p:nvSpPr>
          <p:cNvPr id="15" name="Content Placeholder 38"/>
          <p:cNvSpPr>
            <a:spLocks noGrp="1"/>
          </p:cNvSpPr>
          <p:nvPr>
            <p:ph sz="quarter" idx="40"/>
          </p:nvPr>
        </p:nvSpPr>
        <p:spPr>
          <a:xfrm>
            <a:off x="4244615" y="4499150"/>
            <a:ext cx="504190" cy="263163"/>
          </a:xfrm>
          <a:solidFill>
            <a:schemeClr val="accent3"/>
          </a:solidFill>
          <a:ln>
            <a:noFill/>
          </a:ln>
        </p:spPr>
        <p:txBody>
          <a:bodyPr wrap="none" tIns="0" anchor="ctr">
            <a:normAutofit/>
          </a:bodyPr>
          <a:lstStyle>
            <a:lvl1pPr algn="l">
              <a:buNone/>
              <a:defRPr sz="900" b="0" i="0">
                <a:solidFill>
                  <a:schemeClr val="bg1"/>
                </a:solidFill>
                <a:latin typeface="TradeGothic-Bold"/>
                <a:cs typeface="TradeGothic-Bold"/>
              </a:defRPr>
            </a:lvl1pPr>
          </a:lstStyle>
          <a:p>
            <a:pPr lvl="0"/>
            <a:r>
              <a:rPr lang="en-US"/>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ine Graph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22" name="Content Placeholder 21"/>
          <p:cNvSpPr>
            <a:spLocks noGrp="1"/>
          </p:cNvSpPr>
          <p:nvPr>
            <p:ph sz="quarter" idx="13"/>
          </p:nvPr>
        </p:nvSpPr>
        <p:spPr>
          <a:xfrm>
            <a:off x="891663" y="1456151"/>
            <a:ext cx="6230024" cy="564322"/>
          </a:xfrm>
        </p:spPr>
        <p:txBody>
          <a:bodyPr>
            <a:normAutofit/>
          </a:bodyPr>
          <a:lstStyle>
            <a:lvl1pPr>
              <a:buNone/>
              <a:defRPr sz="900"/>
            </a:lvl1pPr>
          </a:lstStyle>
          <a:p>
            <a:pPr lvl="0"/>
            <a:r>
              <a:rPr lang="en-US"/>
              <a:t>Click to edit Master text styles</a:t>
            </a:r>
          </a:p>
        </p:txBody>
      </p:sp>
      <p:sp>
        <p:nvSpPr>
          <p:cNvPr id="26" name="Chart Placeholder 25"/>
          <p:cNvSpPr>
            <a:spLocks noGrp="1"/>
          </p:cNvSpPr>
          <p:nvPr>
            <p:ph type="chart" sz="quarter" idx="14"/>
          </p:nvPr>
        </p:nvSpPr>
        <p:spPr>
          <a:xfrm>
            <a:off x="891662" y="2181712"/>
            <a:ext cx="3267906" cy="2665413"/>
          </a:xfrm>
        </p:spPr>
        <p:txBody>
          <a:bodyPr>
            <a:normAutofit/>
          </a:bodyPr>
          <a:lstStyle>
            <a:lvl1pPr>
              <a:defRPr sz="900"/>
            </a:lvl1pPr>
          </a:lstStyle>
          <a:p>
            <a:r>
              <a:rPr lang="en-US" dirty="0"/>
              <a:t>Click icon to add chart</a:t>
            </a:r>
            <a:endParaRPr lang="en-JM" dirty="0"/>
          </a:p>
        </p:txBody>
      </p:sp>
      <p:sp>
        <p:nvSpPr>
          <p:cNvPr id="19" name="Text Placeholder 18"/>
          <p:cNvSpPr>
            <a:spLocks noGrp="1"/>
          </p:cNvSpPr>
          <p:nvPr>
            <p:ph type="body" sz="quarter" idx="15"/>
          </p:nvPr>
        </p:nvSpPr>
        <p:spPr>
          <a:xfrm>
            <a:off x="4411663" y="2596328"/>
            <a:ext cx="2710021" cy="2250793"/>
          </a:xfrm>
        </p:spPr>
        <p:txBody>
          <a:bodyPr>
            <a:normAutofit/>
          </a:bodyPr>
          <a:lstStyle>
            <a:lvl1pPr marL="0" indent="0">
              <a:buNone/>
              <a:defRPr sz="900"/>
            </a:lvl1pPr>
          </a:lstStyle>
          <a:p>
            <a:pPr lvl="0"/>
            <a:r>
              <a:rPr lang="en-US"/>
              <a:t>Click to edit Master text styles</a:t>
            </a:r>
          </a:p>
        </p:txBody>
      </p:sp>
      <p:sp>
        <p:nvSpPr>
          <p:cNvPr id="20" name="Content Placeholder 38"/>
          <p:cNvSpPr>
            <a:spLocks noGrp="1"/>
          </p:cNvSpPr>
          <p:nvPr>
            <p:ph sz="quarter" idx="37"/>
          </p:nvPr>
        </p:nvSpPr>
        <p:spPr>
          <a:xfrm>
            <a:off x="4411663" y="2181708"/>
            <a:ext cx="2710021" cy="296157"/>
          </a:xfrm>
          <a:solidFill>
            <a:schemeClr val="accent3"/>
          </a:solidFill>
        </p:spPr>
        <p:txBody>
          <a:bodyPr anchor="ctr">
            <a:noAutofit/>
          </a:bodyPr>
          <a:lstStyle>
            <a:lvl1pPr algn="l">
              <a:buNone/>
              <a:defRPr sz="1200" b="0" i="0">
                <a:solidFill>
                  <a:schemeClr val="bg1"/>
                </a:solidFill>
                <a:latin typeface="TradeGothic-Bold"/>
                <a:cs typeface="TradeGothic-Bold"/>
              </a:defRPr>
            </a:lvl1pPr>
          </a:lstStyle>
          <a:p>
            <a:pPr lvl="0"/>
            <a:r>
              <a:rPr lang="en-US"/>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r Graph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a:p>
        </p:txBody>
      </p:sp>
      <p:sp>
        <p:nvSpPr>
          <p:cNvPr id="26" name="Chart Placeholder 25"/>
          <p:cNvSpPr>
            <a:spLocks noGrp="1"/>
          </p:cNvSpPr>
          <p:nvPr>
            <p:ph type="chart" sz="quarter" idx="14"/>
          </p:nvPr>
        </p:nvSpPr>
        <p:spPr>
          <a:xfrm>
            <a:off x="3625225" y="1536773"/>
            <a:ext cx="3514577" cy="2665413"/>
          </a:xfrm>
        </p:spPr>
        <p:txBody>
          <a:bodyPr>
            <a:normAutofit/>
          </a:bodyPr>
          <a:lstStyle>
            <a:lvl1pPr>
              <a:defRPr sz="900"/>
            </a:lvl1pPr>
          </a:lstStyle>
          <a:p>
            <a:r>
              <a:rPr lang="en-US" dirty="0"/>
              <a:t>Click icon to add chart</a:t>
            </a:r>
            <a:endParaRPr lang="en-JM" dirty="0"/>
          </a:p>
        </p:txBody>
      </p:sp>
      <p:sp>
        <p:nvSpPr>
          <p:cNvPr id="29" name="Text Placeholder 28"/>
          <p:cNvSpPr>
            <a:spLocks noGrp="1"/>
          </p:cNvSpPr>
          <p:nvPr>
            <p:ph type="body" sz="quarter" idx="15"/>
          </p:nvPr>
        </p:nvSpPr>
        <p:spPr>
          <a:xfrm>
            <a:off x="915204" y="1536769"/>
            <a:ext cx="2394902" cy="651545"/>
          </a:xfrm>
        </p:spPr>
        <p:txBody>
          <a:bodyPr>
            <a:normAutofit/>
          </a:bodyPr>
          <a:lstStyle>
            <a:lvl1pPr marL="0" indent="0">
              <a:buNone/>
              <a:defRPr sz="800"/>
            </a:lvl1pPr>
          </a:lstStyle>
          <a:p>
            <a:pPr lvl="0"/>
            <a:r>
              <a:rPr lang="en-US"/>
              <a:t>Click to edit Master text styles</a:t>
            </a:r>
          </a:p>
        </p:txBody>
      </p:sp>
      <p:sp>
        <p:nvSpPr>
          <p:cNvPr id="30" name="Text Placeholder 28"/>
          <p:cNvSpPr>
            <a:spLocks noGrp="1"/>
          </p:cNvSpPr>
          <p:nvPr>
            <p:ph type="body" sz="quarter" idx="16"/>
          </p:nvPr>
        </p:nvSpPr>
        <p:spPr>
          <a:xfrm>
            <a:off x="915204" y="2247546"/>
            <a:ext cx="2394902" cy="651545"/>
          </a:xfrm>
        </p:spPr>
        <p:txBody>
          <a:bodyPr>
            <a:normAutofit/>
          </a:bodyPr>
          <a:lstStyle>
            <a:lvl1pPr marL="0" indent="0">
              <a:buNone/>
              <a:defRPr sz="800"/>
            </a:lvl1pPr>
          </a:lstStyle>
          <a:p>
            <a:pPr lvl="0"/>
            <a:r>
              <a:rPr lang="en-US"/>
              <a:t>Click to edit Master text styles</a:t>
            </a:r>
          </a:p>
        </p:txBody>
      </p:sp>
      <p:sp>
        <p:nvSpPr>
          <p:cNvPr id="31" name="Text Placeholder 28"/>
          <p:cNvSpPr>
            <a:spLocks noGrp="1"/>
          </p:cNvSpPr>
          <p:nvPr>
            <p:ph type="body" sz="quarter" idx="17"/>
          </p:nvPr>
        </p:nvSpPr>
        <p:spPr>
          <a:xfrm>
            <a:off x="915204" y="2958323"/>
            <a:ext cx="2394902" cy="651545"/>
          </a:xfrm>
        </p:spPr>
        <p:txBody>
          <a:bodyPr>
            <a:normAutofit/>
          </a:bodyPr>
          <a:lstStyle>
            <a:lvl1pPr marL="0" indent="0">
              <a:buNone/>
              <a:defRPr sz="800"/>
            </a:lvl1pPr>
          </a:lstStyle>
          <a:p>
            <a:pPr lvl="0"/>
            <a:r>
              <a:rPr lang="en-US"/>
              <a:t>Click to edit Master text styles</a:t>
            </a:r>
          </a:p>
        </p:txBody>
      </p:sp>
      <p:sp>
        <p:nvSpPr>
          <p:cNvPr id="32" name="Text Placeholder 28"/>
          <p:cNvSpPr>
            <a:spLocks noGrp="1"/>
          </p:cNvSpPr>
          <p:nvPr>
            <p:ph type="body" sz="quarter" idx="18"/>
          </p:nvPr>
        </p:nvSpPr>
        <p:spPr>
          <a:xfrm>
            <a:off x="915204" y="3669099"/>
            <a:ext cx="2394902" cy="651545"/>
          </a:xfrm>
        </p:spPr>
        <p:txBody>
          <a:bodyPr>
            <a:normAutofit/>
          </a:bodyPr>
          <a:lstStyle>
            <a:lvl1pPr marL="0" indent="0">
              <a:buNone/>
              <a:defRPr sz="800"/>
            </a:lvl1pPr>
          </a:lstStyle>
          <a:p>
            <a:pPr lvl="0"/>
            <a:r>
              <a:rPr lang="en-US"/>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mart Ar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22" name="Content Placeholder 21"/>
          <p:cNvSpPr>
            <a:spLocks noGrp="1"/>
          </p:cNvSpPr>
          <p:nvPr>
            <p:ph sz="quarter" idx="13"/>
          </p:nvPr>
        </p:nvSpPr>
        <p:spPr>
          <a:xfrm>
            <a:off x="891665" y="1456156"/>
            <a:ext cx="6482443" cy="533083"/>
          </a:xfrm>
        </p:spPr>
        <p:txBody>
          <a:bodyPr>
            <a:normAutofit/>
          </a:bodyPr>
          <a:lstStyle>
            <a:lvl1pPr>
              <a:buNone/>
              <a:defRPr sz="900"/>
            </a:lvl1pPr>
          </a:lstStyle>
          <a:p>
            <a:pPr lvl="0"/>
            <a:r>
              <a:rPr lang="en-US"/>
              <a:t>Click to edit Master text styles</a:t>
            </a:r>
          </a:p>
        </p:txBody>
      </p:sp>
      <p:sp>
        <p:nvSpPr>
          <p:cNvPr id="9" name="SmartArt Placeholder 8"/>
          <p:cNvSpPr>
            <a:spLocks noGrp="1"/>
          </p:cNvSpPr>
          <p:nvPr>
            <p:ph type="dgm" sz="quarter" idx="15"/>
          </p:nvPr>
        </p:nvSpPr>
        <p:spPr>
          <a:xfrm>
            <a:off x="891661" y="2101090"/>
            <a:ext cx="3280272" cy="2724644"/>
          </a:xfrm>
        </p:spPr>
        <p:txBody>
          <a:bodyPr>
            <a:normAutofit/>
          </a:bodyPr>
          <a:lstStyle>
            <a:lvl1pPr>
              <a:defRPr sz="900"/>
            </a:lvl1pPr>
          </a:lstStyle>
          <a:p>
            <a:r>
              <a:rPr lang="en-US" dirty="0"/>
              <a:t>Click icon to add SmartArt graphic</a:t>
            </a:r>
            <a:endParaRPr lang="en-JM" dirty="0"/>
          </a:p>
        </p:txBody>
      </p:sp>
      <p:sp>
        <p:nvSpPr>
          <p:cNvPr id="8" name="Text Placeholder 22"/>
          <p:cNvSpPr>
            <a:spLocks noGrp="1"/>
          </p:cNvSpPr>
          <p:nvPr>
            <p:ph type="body" sz="quarter" idx="16"/>
          </p:nvPr>
        </p:nvSpPr>
        <p:spPr>
          <a:xfrm>
            <a:off x="4975844" y="2397253"/>
            <a:ext cx="2205831"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0" name="Text Placeholder 22"/>
          <p:cNvSpPr>
            <a:spLocks noGrp="1"/>
          </p:cNvSpPr>
          <p:nvPr>
            <p:ph type="body" sz="quarter" idx="17"/>
          </p:nvPr>
        </p:nvSpPr>
        <p:spPr>
          <a:xfrm>
            <a:off x="4975844" y="2871100"/>
            <a:ext cx="2205831"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1" name="Text Placeholder 22"/>
          <p:cNvSpPr>
            <a:spLocks noGrp="1"/>
          </p:cNvSpPr>
          <p:nvPr>
            <p:ph type="body" sz="quarter" idx="18"/>
          </p:nvPr>
        </p:nvSpPr>
        <p:spPr>
          <a:xfrm>
            <a:off x="4975844" y="3344950"/>
            <a:ext cx="2205831"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2" name="Text Placeholder 22"/>
          <p:cNvSpPr>
            <a:spLocks noGrp="1"/>
          </p:cNvSpPr>
          <p:nvPr>
            <p:ph type="body" sz="quarter" idx="19"/>
          </p:nvPr>
        </p:nvSpPr>
        <p:spPr>
          <a:xfrm>
            <a:off x="4975844" y="3818806"/>
            <a:ext cx="2205831" cy="414620"/>
          </a:xfrm>
        </p:spPr>
        <p:txBody>
          <a:bodyPr>
            <a:normAutofit/>
          </a:bodyPr>
          <a:lstStyle>
            <a:lvl1pPr marL="0" indent="0">
              <a:buNone/>
              <a:defRPr sz="800">
                <a:solidFill>
                  <a:schemeClr val="tx1">
                    <a:lumMod val="85000"/>
                    <a:lumOff val="15000"/>
                  </a:schemeClr>
                </a:solidFill>
              </a:defRPr>
            </a:lvl1pPr>
          </a:lstStyle>
          <a:p>
            <a:pPr lvl="0"/>
            <a:r>
              <a:rPr lang="en-US"/>
              <a:t>Click to edit Master text styles</a:t>
            </a:r>
          </a:p>
        </p:txBody>
      </p:sp>
      <p:sp>
        <p:nvSpPr>
          <p:cNvPr id="13" name="Content Placeholder 38"/>
          <p:cNvSpPr>
            <a:spLocks noGrp="1"/>
          </p:cNvSpPr>
          <p:nvPr>
            <p:ph sz="quarter" idx="37"/>
          </p:nvPr>
        </p:nvSpPr>
        <p:spPr>
          <a:xfrm>
            <a:off x="4345603" y="2391536"/>
            <a:ext cx="504190" cy="263163"/>
          </a:xfrm>
          <a:solidFill>
            <a:schemeClr val="accent3"/>
          </a:solidFill>
          <a:ln>
            <a:solidFill>
              <a:schemeClr val="bg1">
                <a:lumMod val="65000"/>
              </a:schemeClr>
            </a:solidFill>
          </a:ln>
        </p:spPr>
        <p:txBody>
          <a:bodyPr wrap="none" tIns="0" anchor="ctr">
            <a:normAutofit/>
          </a:bodyPr>
          <a:lstStyle>
            <a:lvl1pPr algn="l">
              <a:buNone/>
              <a:defRPr sz="1200" b="0">
                <a:solidFill>
                  <a:schemeClr val="tx1">
                    <a:lumMod val="85000"/>
                    <a:lumOff val="15000"/>
                  </a:schemeClr>
                </a:solidFill>
                <a:latin typeface="Bebas Neue" pitchFamily="34" charset="0"/>
              </a:defRPr>
            </a:lvl1pPr>
          </a:lstStyle>
          <a:p>
            <a:pPr lvl="0"/>
            <a:r>
              <a:rPr lang="en-US"/>
              <a:t>Click to edit Master text styles</a:t>
            </a:r>
          </a:p>
        </p:txBody>
      </p:sp>
      <p:sp>
        <p:nvSpPr>
          <p:cNvPr id="14" name="Content Placeholder 38"/>
          <p:cNvSpPr>
            <a:spLocks noGrp="1"/>
          </p:cNvSpPr>
          <p:nvPr>
            <p:ph sz="quarter" idx="38"/>
          </p:nvPr>
        </p:nvSpPr>
        <p:spPr>
          <a:xfrm>
            <a:off x="4345603" y="2880196"/>
            <a:ext cx="504190" cy="263163"/>
          </a:xfrm>
          <a:solidFill>
            <a:schemeClr val="accent3"/>
          </a:solidFill>
          <a:ln>
            <a:solidFill>
              <a:schemeClr val="bg1">
                <a:lumMod val="65000"/>
              </a:schemeClr>
            </a:solidFill>
          </a:ln>
        </p:spPr>
        <p:txBody>
          <a:bodyPr wrap="none" tIns="0" anchor="ctr">
            <a:normAutofit/>
          </a:bodyPr>
          <a:lstStyle>
            <a:lvl1pPr algn="l">
              <a:buNone/>
              <a:defRPr sz="1200" b="0">
                <a:solidFill>
                  <a:schemeClr val="tx1">
                    <a:lumMod val="85000"/>
                    <a:lumOff val="15000"/>
                  </a:schemeClr>
                </a:solidFill>
                <a:latin typeface="Bebas Neue" pitchFamily="34" charset="0"/>
              </a:defRPr>
            </a:lvl1pPr>
          </a:lstStyle>
          <a:p>
            <a:pPr lvl="0"/>
            <a:r>
              <a:rPr lang="en-US"/>
              <a:t>Click to edit Master text styles</a:t>
            </a:r>
          </a:p>
        </p:txBody>
      </p:sp>
      <p:sp>
        <p:nvSpPr>
          <p:cNvPr id="15" name="Content Placeholder 38"/>
          <p:cNvSpPr>
            <a:spLocks noGrp="1"/>
          </p:cNvSpPr>
          <p:nvPr>
            <p:ph sz="quarter" idx="39"/>
          </p:nvPr>
        </p:nvSpPr>
        <p:spPr>
          <a:xfrm>
            <a:off x="4345603" y="3354047"/>
            <a:ext cx="504190" cy="263163"/>
          </a:xfrm>
          <a:solidFill>
            <a:schemeClr val="accent3"/>
          </a:solidFill>
          <a:ln>
            <a:solidFill>
              <a:schemeClr val="bg1">
                <a:lumMod val="65000"/>
              </a:schemeClr>
            </a:solidFill>
          </a:ln>
        </p:spPr>
        <p:txBody>
          <a:bodyPr wrap="none" tIns="0" anchor="ctr">
            <a:normAutofit/>
          </a:bodyPr>
          <a:lstStyle>
            <a:lvl1pPr algn="l">
              <a:buNone/>
              <a:defRPr sz="1200" b="0">
                <a:solidFill>
                  <a:schemeClr val="tx1">
                    <a:lumMod val="85000"/>
                    <a:lumOff val="15000"/>
                  </a:schemeClr>
                </a:solidFill>
                <a:latin typeface="Bebas Neue" pitchFamily="34" charset="0"/>
              </a:defRPr>
            </a:lvl1pPr>
          </a:lstStyle>
          <a:p>
            <a:pPr lvl="0"/>
            <a:r>
              <a:rPr lang="en-US"/>
              <a:t>Click to edit Master text styles</a:t>
            </a:r>
          </a:p>
        </p:txBody>
      </p:sp>
      <p:sp>
        <p:nvSpPr>
          <p:cNvPr id="16" name="Content Placeholder 38"/>
          <p:cNvSpPr>
            <a:spLocks noGrp="1"/>
          </p:cNvSpPr>
          <p:nvPr>
            <p:ph sz="quarter" idx="40"/>
          </p:nvPr>
        </p:nvSpPr>
        <p:spPr>
          <a:xfrm>
            <a:off x="4345603" y="3827899"/>
            <a:ext cx="504190" cy="263163"/>
          </a:xfrm>
          <a:solidFill>
            <a:schemeClr val="accent3"/>
          </a:solidFill>
          <a:ln>
            <a:solidFill>
              <a:schemeClr val="bg1">
                <a:lumMod val="65000"/>
              </a:schemeClr>
            </a:solidFill>
          </a:ln>
        </p:spPr>
        <p:txBody>
          <a:bodyPr wrap="none" tIns="0" anchor="ctr">
            <a:normAutofit/>
          </a:bodyPr>
          <a:lstStyle>
            <a:lvl1pPr algn="l">
              <a:buNone/>
              <a:defRPr sz="1200" b="0">
                <a:solidFill>
                  <a:schemeClr val="tx1">
                    <a:lumMod val="85000"/>
                    <a:lumOff val="15000"/>
                  </a:schemeClr>
                </a:solidFill>
                <a:latin typeface="Bebas Neue" pitchFamily="34" charset="0"/>
              </a:defRPr>
            </a:lvl1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7EE02D-EA51-4E04-BBB9-9F8AB202DF8A}" type="datetimeFigureOut">
              <a:rPr lang="en-GB" smtClean="0"/>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2D1FAD-90F6-4C92-8DE8-8A5D60762757}" type="slidenum">
              <a:rPr lang="en-GB" smtClean="0"/>
              <a:t>‹#›</a:t>
            </a:fld>
            <a:endParaRPr lang="en-GB"/>
          </a:p>
        </p:txBody>
      </p:sp>
      <p:grpSp>
        <p:nvGrpSpPr>
          <p:cNvPr id="7" name="Group 6"/>
          <p:cNvGrpSpPr>
            <a:grpSpLocks noChangeAspect="1"/>
          </p:cNvGrpSpPr>
          <p:nvPr userDrawn="1"/>
        </p:nvGrpSpPr>
        <p:grpSpPr>
          <a:xfrm>
            <a:off x="181025" y="82977"/>
            <a:ext cx="2926631" cy="401680"/>
            <a:chOff x="65240" y="2368353"/>
            <a:chExt cx="7316585" cy="1004201"/>
          </a:xfrm>
        </p:grpSpPr>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3709169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Galler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a:p>
        </p:txBody>
      </p:sp>
      <p:sp>
        <p:nvSpPr>
          <p:cNvPr id="25" name="Picture Placeholder 19"/>
          <p:cNvSpPr>
            <a:spLocks noGrp="1"/>
          </p:cNvSpPr>
          <p:nvPr>
            <p:ph type="pic" sz="quarter" idx="17"/>
          </p:nvPr>
        </p:nvSpPr>
        <p:spPr>
          <a:xfrm>
            <a:off x="5109154" y="1536770"/>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33" name="Picture Placeholder 19"/>
          <p:cNvSpPr>
            <a:spLocks noGrp="1"/>
          </p:cNvSpPr>
          <p:nvPr>
            <p:ph type="pic" sz="quarter" idx="22"/>
          </p:nvPr>
        </p:nvSpPr>
        <p:spPr>
          <a:xfrm>
            <a:off x="5109154" y="3432174"/>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28" name="Rectangle 27"/>
          <p:cNvSpPr/>
          <p:nvPr userDrawn="1"/>
        </p:nvSpPr>
        <p:spPr>
          <a:xfrm>
            <a:off x="5109154" y="2662169"/>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31" name="Text Placeholder 28"/>
          <p:cNvSpPr>
            <a:spLocks noGrp="1"/>
          </p:cNvSpPr>
          <p:nvPr>
            <p:ph type="body" sz="quarter" idx="33"/>
          </p:nvPr>
        </p:nvSpPr>
        <p:spPr>
          <a:xfrm>
            <a:off x="5109154" y="2721402"/>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
        <p:nvSpPr>
          <p:cNvPr id="40" name="Rectangle 39"/>
          <p:cNvSpPr/>
          <p:nvPr userDrawn="1"/>
        </p:nvSpPr>
        <p:spPr>
          <a:xfrm>
            <a:off x="5109154" y="4557574"/>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42" name="Text Placeholder 28"/>
          <p:cNvSpPr>
            <a:spLocks noGrp="1"/>
          </p:cNvSpPr>
          <p:nvPr>
            <p:ph type="body" sz="quarter" idx="36"/>
          </p:nvPr>
        </p:nvSpPr>
        <p:spPr>
          <a:xfrm>
            <a:off x="5089846" y="4264664"/>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
        <p:nvSpPr>
          <p:cNvPr id="21" name="Picture Placeholder 19"/>
          <p:cNvSpPr>
            <a:spLocks noGrp="1"/>
          </p:cNvSpPr>
          <p:nvPr>
            <p:ph type="pic" sz="quarter" idx="37"/>
          </p:nvPr>
        </p:nvSpPr>
        <p:spPr>
          <a:xfrm>
            <a:off x="891661" y="1536770"/>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26" name="Picture Placeholder 19"/>
          <p:cNvSpPr>
            <a:spLocks noGrp="1"/>
          </p:cNvSpPr>
          <p:nvPr>
            <p:ph type="pic" sz="quarter" idx="38"/>
          </p:nvPr>
        </p:nvSpPr>
        <p:spPr>
          <a:xfrm>
            <a:off x="891661" y="3432174"/>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30" name="Rectangle 29"/>
          <p:cNvSpPr/>
          <p:nvPr userDrawn="1"/>
        </p:nvSpPr>
        <p:spPr>
          <a:xfrm>
            <a:off x="891661" y="2662169"/>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35" name="Text Placeholder 28"/>
          <p:cNvSpPr>
            <a:spLocks noGrp="1"/>
          </p:cNvSpPr>
          <p:nvPr>
            <p:ph type="body" sz="quarter" idx="39"/>
          </p:nvPr>
        </p:nvSpPr>
        <p:spPr>
          <a:xfrm>
            <a:off x="891661" y="2721402"/>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
        <p:nvSpPr>
          <p:cNvPr id="38" name="Rectangle 37"/>
          <p:cNvSpPr/>
          <p:nvPr userDrawn="1"/>
        </p:nvSpPr>
        <p:spPr>
          <a:xfrm>
            <a:off x="891661" y="4557574"/>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41" name="Text Placeholder 28"/>
          <p:cNvSpPr>
            <a:spLocks noGrp="1"/>
          </p:cNvSpPr>
          <p:nvPr>
            <p:ph type="body" sz="quarter" idx="40"/>
          </p:nvPr>
        </p:nvSpPr>
        <p:spPr>
          <a:xfrm>
            <a:off x="872353" y="4264664"/>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
        <p:nvSpPr>
          <p:cNvPr id="43" name="Picture Placeholder 19"/>
          <p:cNvSpPr>
            <a:spLocks noGrp="1"/>
          </p:cNvSpPr>
          <p:nvPr>
            <p:ph type="pic" sz="quarter" idx="41"/>
          </p:nvPr>
        </p:nvSpPr>
        <p:spPr>
          <a:xfrm>
            <a:off x="3000408" y="1536770"/>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44" name="Picture Placeholder 19"/>
          <p:cNvSpPr>
            <a:spLocks noGrp="1"/>
          </p:cNvSpPr>
          <p:nvPr>
            <p:ph type="pic" sz="quarter" idx="42"/>
          </p:nvPr>
        </p:nvSpPr>
        <p:spPr>
          <a:xfrm>
            <a:off x="3000408" y="3432174"/>
            <a:ext cx="1953736" cy="1112832"/>
          </a:xfrm>
          <a:ln w="28575">
            <a:noFill/>
            <a:miter lim="800000"/>
          </a:ln>
          <a:effectLst/>
        </p:spPr>
        <p:txBody>
          <a:bodyPr>
            <a:normAutofit/>
          </a:bodyPr>
          <a:lstStyle>
            <a:lvl1pPr>
              <a:defRPr sz="900"/>
            </a:lvl1pPr>
          </a:lstStyle>
          <a:p>
            <a:r>
              <a:rPr lang="en-US" dirty="0"/>
              <a:t>Click icon to add picture</a:t>
            </a:r>
            <a:endParaRPr lang="en-JM" dirty="0"/>
          </a:p>
        </p:txBody>
      </p:sp>
      <p:sp>
        <p:nvSpPr>
          <p:cNvPr id="45" name="Rectangle 44"/>
          <p:cNvSpPr/>
          <p:nvPr userDrawn="1"/>
        </p:nvSpPr>
        <p:spPr>
          <a:xfrm>
            <a:off x="3000408" y="2662169"/>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46" name="Text Placeholder 28"/>
          <p:cNvSpPr>
            <a:spLocks noGrp="1"/>
          </p:cNvSpPr>
          <p:nvPr>
            <p:ph type="body" sz="quarter" idx="43"/>
          </p:nvPr>
        </p:nvSpPr>
        <p:spPr>
          <a:xfrm>
            <a:off x="3000408" y="2721402"/>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
        <p:nvSpPr>
          <p:cNvPr id="47" name="Rectangle 46"/>
          <p:cNvSpPr/>
          <p:nvPr userDrawn="1"/>
        </p:nvSpPr>
        <p:spPr>
          <a:xfrm>
            <a:off x="3000408" y="4557574"/>
            <a:ext cx="1953736" cy="400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3624" tIns="36812" rIns="73624" bIns="36812" rtlCol="0" anchor="ctr"/>
          <a:lstStyle/>
          <a:p>
            <a:pPr algn="ctr"/>
            <a:endParaRPr lang="en-JM" dirty="0">
              <a:latin typeface="Source Sans Pro Light"/>
            </a:endParaRPr>
          </a:p>
        </p:txBody>
      </p:sp>
      <p:sp>
        <p:nvSpPr>
          <p:cNvPr id="48" name="Text Placeholder 28"/>
          <p:cNvSpPr>
            <a:spLocks noGrp="1"/>
          </p:cNvSpPr>
          <p:nvPr>
            <p:ph type="body" sz="quarter" idx="44"/>
          </p:nvPr>
        </p:nvSpPr>
        <p:spPr>
          <a:xfrm>
            <a:off x="2981100" y="4264664"/>
            <a:ext cx="1953736" cy="222566"/>
          </a:xfrm>
        </p:spPr>
        <p:txBody>
          <a:bodyPr>
            <a:noAutofit/>
          </a:bodyPr>
          <a:lstStyle>
            <a:lvl1pPr>
              <a:buFontTx/>
              <a:buNone/>
              <a:defRPr sz="800" b="0" i="0">
                <a:latin typeface="Trade Gothic LT Bold No. 2"/>
                <a:cs typeface="Trade Gothic LT Bold No. 2"/>
              </a:defRPr>
            </a:lvl1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ur Servic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28" name="Picture Placeholder 27"/>
          <p:cNvSpPr>
            <a:spLocks noGrp="1"/>
          </p:cNvSpPr>
          <p:nvPr userDrawn="1">
            <p:ph type="pic" sz="quarter" idx="13"/>
          </p:nvPr>
        </p:nvSpPr>
        <p:spPr>
          <a:xfrm>
            <a:off x="883529" y="1859242"/>
            <a:ext cx="761492" cy="710777"/>
          </a:xfrm>
          <a:prstGeom prst="roundRect">
            <a:avLst/>
          </a:prstGeom>
        </p:spPr>
        <p:txBody>
          <a:bodyPr>
            <a:normAutofit/>
          </a:bodyPr>
          <a:lstStyle>
            <a:lvl1pPr>
              <a:defRPr sz="800"/>
            </a:lvl1pPr>
          </a:lstStyle>
          <a:p>
            <a:r>
              <a:rPr lang="en-US" dirty="0"/>
              <a:t>Click icon to add picture</a:t>
            </a:r>
            <a:endParaRPr lang="en-JM" dirty="0"/>
          </a:p>
        </p:txBody>
      </p:sp>
      <p:sp>
        <p:nvSpPr>
          <p:cNvPr id="29" name="Picture Placeholder 27"/>
          <p:cNvSpPr>
            <a:spLocks noGrp="1"/>
          </p:cNvSpPr>
          <p:nvPr userDrawn="1">
            <p:ph type="pic" sz="quarter" idx="14"/>
          </p:nvPr>
        </p:nvSpPr>
        <p:spPr>
          <a:xfrm>
            <a:off x="883529" y="3576952"/>
            <a:ext cx="761492" cy="710777"/>
          </a:xfrm>
          <a:prstGeom prst="roundRect">
            <a:avLst/>
          </a:prstGeom>
        </p:spPr>
        <p:txBody>
          <a:bodyPr>
            <a:normAutofit/>
          </a:bodyPr>
          <a:lstStyle>
            <a:lvl1pPr>
              <a:defRPr sz="800"/>
            </a:lvl1pPr>
          </a:lstStyle>
          <a:p>
            <a:r>
              <a:rPr lang="en-US" dirty="0"/>
              <a:t>Click icon to add picture</a:t>
            </a:r>
            <a:endParaRPr lang="en-JM" dirty="0"/>
          </a:p>
        </p:txBody>
      </p:sp>
      <p:sp>
        <p:nvSpPr>
          <p:cNvPr id="33" name="Text Placeholder 32"/>
          <p:cNvSpPr>
            <a:spLocks noGrp="1"/>
          </p:cNvSpPr>
          <p:nvPr userDrawn="1">
            <p:ph type="body" sz="quarter" idx="17"/>
          </p:nvPr>
        </p:nvSpPr>
        <p:spPr>
          <a:xfrm>
            <a:off x="1828885" y="1622319"/>
            <a:ext cx="2108746" cy="236925"/>
          </a:xfrm>
        </p:spPr>
        <p:txBody>
          <a:bodyPr>
            <a:noAutofit/>
          </a:bodyPr>
          <a:lstStyle>
            <a:lvl1pPr>
              <a:buNone/>
              <a:defRPr sz="900" b="0" i="0">
                <a:solidFill>
                  <a:srgbClr val="0C2648"/>
                </a:solidFill>
                <a:latin typeface="TradeGothic-Bold"/>
                <a:cs typeface="TradeGothic-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35" name="Content Placeholder 34"/>
          <p:cNvSpPr>
            <a:spLocks noGrp="1"/>
          </p:cNvSpPr>
          <p:nvPr userDrawn="1">
            <p:ph sz="quarter" idx="18"/>
          </p:nvPr>
        </p:nvSpPr>
        <p:spPr>
          <a:xfrm>
            <a:off x="1828885" y="1859238"/>
            <a:ext cx="2108746" cy="829240"/>
          </a:xfrm>
        </p:spPr>
        <p:txBody>
          <a:bodyPr>
            <a:noAutofit/>
          </a:bodyPr>
          <a:lstStyle>
            <a:lvl1pPr marL="0" marR="0" indent="0" algn="l" defTabSz="736264" rtl="0" eaLnBrk="1" fontAlgn="auto" latinLnBrk="0" hangingPunct="1">
              <a:lnSpc>
                <a:spcPct val="100000"/>
              </a:lnSpc>
              <a:spcBef>
                <a:spcPts val="0"/>
              </a:spcBef>
              <a:spcAft>
                <a:spcPts val="0"/>
              </a:spcAft>
              <a:buClrTx/>
              <a:buSzTx/>
              <a:buFont typeface="Arial" pitchFamily="34" charset="0"/>
              <a:buNone/>
              <a:tabLst/>
              <a:defRPr sz="900"/>
            </a:lvl1pPr>
            <a:lvl2pPr>
              <a:defRPr sz="1200"/>
            </a:lvl2pPr>
            <a:lvl3pPr>
              <a:defRPr sz="1200"/>
            </a:lvl3pPr>
            <a:lvl4pPr>
              <a:defRPr sz="1200"/>
            </a:lvl4pPr>
            <a:lvl5pPr>
              <a:defRPr sz="1200"/>
            </a:lvl5pPr>
          </a:lstStyle>
          <a:p>
            <a:pPr lvl="0"/>
            <a:r>
              <a:rPr lang="en-US"/>
              <a:t>Click to edit Master text styles</a:t>
            </a:r>
          </a:p>
        </p:txBody>
      </p:sp>
      <p:sp>
        <p:nvSpPr>
          <p:cNvPr id="38" name="Text Placeholder 32"/>
          <p:cNvSpPr>
            <a:spLocks noGrp="1"/>
          </p:cNvSpPr>
          <p:nvPr userDrawn="1">
            <p:ph type="body" sz="quarter" idx="21"/>
          </p:nvPr>
        </p:nvSpPr>
        <p:spPr>
          <a:xfrm>
            <a:off x="1828885" y="3340026"/>
            <a:ext cx="2108746" cy="236925"/>
          </a:xfrm>
        </p:spPr>
        <p:txBody>
          <a:bodyPr>
            <a:noAutofit/>
          </a:bodyPr>
          <a:lstStyle>
            <a:lvl1pPr>
              <a:buNone/>
              <a:defRPr sz="900" b="0" i="0">
                <a:solidFill>
                  <a:srgbClr val="0C2648"/>
                </a:solidFill>
                <a:latin typeface="TradeGothic-Bold"/>
                <a:cs typeface="TradeGothic-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39" name="Content Placeholder 34"/>
          <p:cNvSpPr>
            <a:spLocks noGrp="1"/>
          </p:cNvSpPr>
          <p:nvPr userDrawn="1">
            <p:ph sz="quarter" idx="22"/>
          </p:nvPr>
        </p:nvSpPr>
        <p:spPr>
          <a:xfrm>
            <a:off x="1828885" y="3576949"/>
            <a:ext cx="2108746" cy="829240"/>
          </a:xfrm>
        </p:spPr>
        <p:txBody>
          <a:bodyPr>
            <a:noAutofit/>
          </a:bodyPr>
          <a:lstStyle>
            <a:lvl1pPr marL="0" indent="0">
              <a:buNone/>
              <a:defRPr sz="900"/>
            </a:lvl1pPr>
            <a:lvl2pPr>
              <a:defRPr sz="1200"/>
            </a:lvl2pPr>
            <a:lvl3pPr>
              <a:defRPr sz="1200"/>
            </a:lvl3pPr>
            <a:lvl4pPr>
              <a:defRPr sz="1200"/>
            </a:lvl4pPr>
            <a:lvl5pPr>
              <a:defRPr sz="1200"/>
            </a:lvl5pPr>
          </a:lstStyle>
          <a:p>
            <a:pPr lvl="0"/>
            <a:r>
              <a:rPr lang="en-US"/>
              <a:t>Click to edit Master text styles</a:t>
            </a:r>
          </a:p>
        </p:txBody>
      </p:sp>
      <p:sp>
        <p:nvSpPr>
          <p:cNvPr id="18" name="Picture Placeholder 27"/>
          <p:cNvSpPr>
            <a:spLocks noGrp="1"/>
          </p:cNvSpPr>
          <p:nvPr>
            <p:ph type="pic" sz="quarter" idx="23"/>
          </p:nvPr>
        </p:nvSpPr>
        <p:spPr>
          <a:xfrm>
            <a:off x="4085697" y="1859242"/>
            <a:ext cx="761492" cy="710777"/>
          </a:xfrm>
          <a:prstGeom prst="roundRect">
            <a:avLst/>
          </a:prstGeom>
        </p:spPr>
        <p:txBody>
          <a:bodyPr>
            <a:normAutofit/>
          </a:bodyPr>
          <a:lstStyle>
            <a:lvl1pPr>
              <a:defRPr sz="800"/>
            </a:lvl1pPr>
          </a:lstStyle>
          <a:p>
            <a:r>
              <a:rPr lang="en-US" dirty="0"/>
              <a:t>Click icon to add picture</a:t>
            </a:r>
            <a:endParaRPr lang="en-JM" dirty="0"/>
          </a:p>
        </p:txBody>
      </p:sp>
      <p:sp>
        <p:nvSpPr>
          <p:cNvPr id="19" name="Picture Placeholder 27"/>
          <p:cNvSpPr>
            <a:spLocks noGrp="1"/>
          </p:cNvSpPr>
          <p:nvPr>
            <p:ph type="pic" sz="quarter" idx="24"/>
          </p:nvPr>
        </p:nvSpPr>
        <p:spPr>
          <a:xfrm>
            <a:off x="4085697" y="3576952"/>
            <a:ext cx="761492" cy="710777"/>
          </a:xfrm>
          <a:prstGeom prst="roundRect">
            <a:avLst/>
          </a:prstGeom>
        </p:spPr>
        <p:txBody>
          <a:bodyPr>
            <a:normAutofit/>
          </a:bodyPr>
          <a:lstStyle>
            <a:lvl1pPr>
              <a:defRPr sz="800"/>
            </a:lvl1pPr>
          </a:lstStyle>
          <a:p>
            <a:r>
              <a:rPr lang="en-US" dirty="0"/>
              <a:t>Click icon to add picture</a:t>
            </a:r>
            <a:endParaRPr lang="en-JM" dirty="0"/>
          </a:p>
        </p:txBody>
      </p:sp>
      <p:sp>
        <p:nvSpPr>
          <p:cNvPr id="20" name="Text Placeholder 32"/>
          <p:cNvSpPr>
            <a:spLocks noGrp="1"/>
          </p:cNvSpPr>
          <p:nvPr>
            <p:ph type="body" sz="quarter" idx="25"/>
          </p:nvPr>
        </p:nvSpPr>
        <p:spPr>
          <a:xfrm>
            <a:off x="5031056" y="1622319"/>
            <a:ext cx="2108746" cy="236925"/>
          </a:xfrm>
        </p:spPr>
        <p:txBody>
          <a:bodyPr>
            <a:noAutofit/>
          </a:bodyPr>
          <a:lstStyle>
            <a:lvl1pPr>
              <a:buNone/>
              <a:defRPr sz="900" b="0" i="0">
                <a:solidFill>
                  <a:srgbClr val="0C2648"/>
                </a:solidFill>
                <a:latin typeface="TradeGothic-Bold"/>
                <a:cs typeface="TradeGothic-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21" name="Content Placeholder 34"/>
          <p:cNvSpPr>
            <a:spLocks noGrp="1"/>
          </p:cNvSpPr>
          <p:nvPr>
            <p:ph sz="quarter" idx="26"/>
          </p:nvPr>
        </p:nvSpPr>
        <p:spPr>
          <a:xfrm>
            <a:off x="5031056" y="1859238"/>
            <a:ext cx="2108746" cy="829240"/>
          </a:xfrm>
        </p:spPr>
        <p:txBody>
          <a:bodyPr>
            <a:noAutofit/>
          </a:bodyPr>
          <a:lstStyle>
            <a:lvl1pPr marL="0" marR="0" indent="0" algn="l" defTabSz="736264" rtl="0" eaLnBrk="1" fontAlgn="auto" latinLnBrk="0" hangingPunct="1">
              <a:lnSpc>
                <a:spcPct val="100000"/>
              </a:lnSpc>
              <a:spcBef>
                <a:spcPts val="0"/>
              </a:spcBef>
              <a:spcAft>
                <a:spcPts val="0"/>
              </a:spcAft>
              <a:buClrTx/>
              <a:buSzTx/>
              <a:buFont typeface="Arial" pitchFamily="34" charset="0"/>
              <a:buNone/>
              <a:tabLst/>
              <a:defRPr sz="900"/>
            </a:lvl1pPr>
            <a:lvl2pPr>
              <a:defRPr sz="1200"/>
            </a:lvl2pPr>
            <a:lvl3pPr>
              <a:defRPr sz="1200"/>
            </a:lvl3pPr>
            <a:lvl4pPr>
              <a:defRPr sz="1200"/>
            </a:lvl4pPr>
            <a:lvl5pPr>
              <a:defRPr sz="1200"/>
            </a:lvl5pPr>
          </a:lstStyle>
          <a:p>
            <a:pPr lvl="0"/>
            <a:r>
              <a:rPr lang="en-US"/>
              <a:t>Click to edit Master text styles</a:t>
            </a:r>
          </a:p>
        </p:txBody>
      </p:sp>
      <p:sp>
        <p:nvSpPr>
          <p:cNvPr id="25" name="Text Placeholder 32"/>
          <p:cNvSpPr>
            <a:spLocks noGrp="1"/>
          </p:cNvSpPr>
          <p:nvPr>
            <p:ph type="body" sz="quarter" idx="27"/>
          </p:nvPr>
        </p:nvSpPr>
        <p:spPr>
          <a:xfrm>
            <a:off x="5031056" y="3340026"/>
            <a:ext cx="2108746" cy="236925"/>
          </a:xfrm>
        </p:spPr>
        <p:txBody>
          <a:bodyPr>
            <a:noAutofit/>
          </a:bodyPr>
          <a:lstStyle>
            <a:lvl1pPr>
              <a:buNone/>
              <a:defRPr sz="900" b="0" i="0">
                <a:solidFill>
                  <a:srgbClr val="0C2648"/>
                </a:solidFill>
                <a:latin typeface="TradeGothic-Bold"/>
                <a:cs typeface="TradeGothic-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26" name="Content Placeholder 34"/>
          <p:cNvSpPr>
            <a:spLocks noGrp="1"/>
          </p:cNvSpPr>
          <p:nvPr>
            <p:ph sz="quarter" idx="28"/>
          </p:nvPr>
        </p:nvSpPr>
        <p:spPr>
          <a:xfrm>
            <a:off x="5031056" y="3576949"/>
            <a:ext cx="2108746" cy="829240"/>
          </a:xfrm>
        </p:spPr>
        <p:txBody>
          <a:bodyPr>
            <a:noAutofit/>
          </a:bodyPr>
          <a:lstStyle>
            <a:lvl1pPr marL="0" indent="0">
              <a:buNone/>
              <a:defRPr sz="900"/>
            </a:lvl1pPr>
            <a:lvl2pPr>
              <a:defRPr sz="1200"/>
            </a:lvl2pPr>
            <a:lvl3pPr>
              <a:defRPr sz="1200"/>
            </a:lvl3pPr>
            <a:lvl4pPr>
              <a:defRPr sz="1200"/>
            </a:lvl4pPr>
            <a:lvl5pPr>
              <a:defRPr sz="1200"/>
            </a:lvl5pPr>
          </a:lstStyle>
          <a:p>
            <a:pPr lvl="0"/>
            <a:r>
              <a:rPr lang="en-US"/>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12" name="Text Placeholder 14"/>
          <p:cNvSpPr>
            <a:spLocks noGrp="1"/>
          </p:cNvSpPr>
          <p:nvPr>
            <p:ph type="body" sz="quarter" idx="13"/>
          </p:nvPr>
        </p:nvSpPr>
        <p:spPr>
          <a:xfrm>
            <a:off x="3078513" y="2032009"/>
            <a:ext cx="1923581" cy="2783875"/>
          </a:xfrm>
        </p:spPr>
        <p:txBody>
          <a:bodyPr>
            <a:normAutofit/>
          </a:bodyPr>
          <a:lstStyle>
            <a:lvl1pPr marL="0" indent="0">
              <a:buClr>
                <a:srgbClr val="0FCED3"/>
              </a:buClr>
              <a:buFontTx/>
              <a:buNone/>
              <a:defRPr sz="900"/>
            </a:lvl1pPr>
          </a:lstStyle>
          <a:p>
            <a:pPr lvl="0"/>
            <a:r>
              <a:rPr lang="en-US"/>
              <a:t>Click to edit Master text styles</a:t>
            </a:r>
          </a:p>
        </p:txBody>
      </p:sp>
      <p:sp>
        <p:nvSpPr>
          <p:cNvPr id="13" name="Text Placeholder 14"/>
          <p:cNvSpPr>
            <a:spLocks noGrp="1"/>
          </p:cNvSpPr>
          <p:nvPr>
            <p:ph type="body" sz="quarter" idx="14"/>
          </p:nvPr>
        </p:nvSpPr>
        <p:spPr>
          <a:xfrm>
            <a:off x="5243013" y="2032009"/>
            <a:ext cx="1923581" cy="2783875"/>
          </a:xfrm>
        </p:spPr>
        <p:txBody>
          <a:bodyPr>
            <a:normAutofit/>
          </a:bodyPr>
          <a:lstStyle>
            <a:lvl1pPr marL="0" indent="0">
              <a:buClr>
                <a:srgbClr val="0FCED3"/>
              </a:buClr>
              <a:buFontTx/>
              <a:buNone/>
              <a:defRPr sz="900"/>
            </a:lvl1pPr>
          </a:lstStyle>
          <a:p>
            <a:pPr lvl="0"/>
            <a:r>
              <a:rPr lang="en-US"/>
              <a:t>Click to edit Master text styles</a:t>
            </a:r>
          </a:p>
        </p:txBody>
      </p:sp>
      <p:sp>
        <p:nvSpPr>
          <p:cNvPr id="17" name="Text Placeholder 14"/>
          <p:cNvSpPr>
            <a:spLocks noGrp="1"/>
          </p:cNvSpPr>
          <p:nvPr>
            <p:ph type="body" sz="quarter" idx="15"/>
          </p:nvPr>
        </p:nvSpPr>
        <p:spPr>
          <a:xfrm>
            <a:off x="891666" y="2032009"/>
            <a:ext cx="1923581" cy="2783875"/>
          </a:xfrm>
        </p:spPr>
        <p:txBody>
          <a:bodyPr>
            <a:normAutofit/>
          </a:bodyPr>
          <a:lstStyle>
            <a:lvl1pPr marL="0" indent="0">
              <a:buClr>
                <a:srgbClr val="0FCED3"/>
              </a:buClr>
              <a:buFontTx/>
              <a:buNone/>
              <a:defRPr sz="900"/>
            </a:lvl1pPr>
          </a:lstStyle>
          <a:p>
            <a:pPr lvl="0"/>
            <a:r>
              <a:rPr lang="en-US"/>
              <a:t>Click to edit Master text styles</a:t>
            </a:r>
          </a:p>
        </p:txBody>
      </p:sp>
      <p:sp>
        <p:nvSpPr>
          <p:cNvPr id="18" name="Content Placeholder 38"/>
          <p:cNvSpPr>
            <a:spLocks noGrp="1"/>
          </p:cNvSpPr>
          <p:nvPr>
            <p:ph sz="quarter" idx="40"/>
          </p:nvPr>
        </p:nvSpPr>
        <p:spPr>
          <a:xfrm>
            <a:off x="891666" y="1617389"/>
            <a:ext cx="192358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TradeGothic-Bold"/>
                <a:cs typeface="TradeGothic-Bold"/>
              </a:defRPr>
            </a:lvl1pPr>
          </a:lstStyle>
          <a:p>
            <a:pPr lvl="0"/>
            <a:r>
              <a:rPr lang="en-US"/>
              <a:t>Click to edit Master text styles</a:t>
            </a:r>
          </a:p>
        </p:txBody>
      </p:sp>
      <p:sp>
        <p:nvSpPr>
          <p:cNvPr id="19" name="Content Placeholder 38"/>
          <p:cNvSpPr>
            <a:spLocks noGrp="1"/>
          </p:cNvSpPr>
          <p:nvPr>
            <p:ph sz="quarter" idx="41"/>
          </p:nvPr>
        </p:nvSpPr>
        <p:spPr>
          <a:xfrm>
            <a:off x="3078513" y="1617389"/>
            <a:ext cx="192358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TradeGothic-Bold"/>
                <a:cs typeface="TradeGothic-Bold"/>
              </a:defRPr>
            </a:lvl1pPr>
          </a:lstStyle>
          <a:p>
            <a:pPr lvl="0"/>
            <a:r>
              <a:rPr lang="en-US"/>
              <a:t>Click to edit Master text styles</a:t>
            </a:r>
          </a:p>
        </p:txBody>
      </p:sp>
      <p:sp>
        <p:nvSpPr>
          <p:cNvPr id="20" name="Content Placeholder 38"/>
          <p:cNvSpPr>
            <a:spLocks noGrp="1"/>
          </p:cNvSpPr>
          <p:nvPr>
            <p:ph sz="quarter" idx="42"/>
          </p:nvPr>
        </p:nvSpPr>
        <p:spPr>
          <a:xfrm>
            <a:off x="5243013" y="1617389"/>
            <a:ext cx="1923581"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TradeGothic-Bold"/>
                <a:cs typeface="TradeGothic-Bold"/>
              </a:defRPr>
            </a:lvl1pPr>
          </a:lstStyle>
          <a:p>
            <a:pPr lvl="0"/>
            <a:r>
              <a:rPr lang="en-US"/>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12" name="Text Placeholder 14"/>
          <p:cNvSpPr>
            <a:spLocks noGrp="1"/>
          </p:cNvSpPr>
          <p:nvPr>
            <p:ph type="body" sz="quarter" idx="13"/>
          </p:nvPr>
        </p:nvSpPr>
        <p:spPr>
          <a:xfrm>
            <a:off x="4171938" y="1939859"/>
            <a:ext cx="2967865" cy="2783875"/>
          </a:xfrm>
        </p:spPr>
        <p:txBody>
          <a:bodyPr>
            <a:normAutofit/>
          </a:bodyPr>
          <a:lstStyle>
            <a:lvl1pPr marL="0" indent="0">
              <a:buClr>
                <a:srgbClr val="0FCED3"/>
              </a:buClr>
              <a:buFontTx/>
              <a:buNone/>
              <a:defRPr sz="900"/>
            </a:lvl1pPr>
          </a:lstStyle>
          <a:p>
            <a:pPr lvl="0"/>
            <a:r>
              <a:rPr lang="en-US"/>
              <a:t>Click to edit Master text styles</a:t>
            </a:r>
          </a:p>
        </p:txBody>
      </p:sp>
      <p:sp>
        <p:nvSpPr>
          <p:cNvPr id="17" name="Text Placeholder 14"/>
          <p:cNvSpPr>
            <a:spLocks noGrp="1"/>
          </p:cNvSpPr>
          <p:nvPr>
            <p:ph type="body" sz="quarter" idx="15"/>
          </p:nvPr>
        </p:nvSpPr>
        <p:spPr>
          <a:xfrm>
            <a:off x="864545" y="1939859"/>
            <a:ext cx="2967865" cy="2783875"/>
          </a:xfrm>
        </p:spPr>
        <p:txBody>
          <a:bodyPr>
            <a:normAutofit/>
          </a:bodyPr>
          <a:lstStyle>
            <a:lvl1pPr marL="0" indent="0">
              <a:buClr>
                <a:srgbClr val="0FCED3"/>
              </a:buClr>
              <a:buFontTx/>
              <a:buNone/>
              <a:defRPr sz="900"/>
            </a:lvl1pPr>
          </a:lstStyle>
          <a:p>
            <a:pPr lvl="0"/>
            <a:r>
              <a:rPr lang="en-US"/>
              <a:t>Click to edit Master text styles</a:t>
            </a:r>
          </a:p>
        </p:txBody>
      </p:sp>
      <p:sp>
        <p:nvSpPr>
          <p:cNvPr id="18" name="Content Placeholder 38"/>
          <p:cNvSpPr>
            <a:spLocks noGrp="1"/>
          </p:cNvSpPr>
          <p:nvPr>
            <p:ph sz="quarter" idx="40"/>
          </p:nvPr>
        </p:nvSpPr>
        <p:spPr>
          <a:xfrm>
            <a:off x="864545" y="1525237"/>
            <a:ext cx="2967865"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TradeGothic-Bold"/>
                <a:cs typeface="TradeGothic-Bold"/>
              </a:defRPr>
            </a:lvl1pPr>
          </a:lstStyle>
          <a:p>
            <a:pPr lvl="0"/>
            <a:r>
              <a:rPr lang="en-US"/>
              <a:t>Click to edit Master text styles</a:t>
            </a:r>
          </a:p>
        </p:txBody>
      </p:sp>
      <p:sp>
        <p:nvSpPr>
          <p:cNvPr id="19" name="Content Placeholder 38"/>
          <p:cNvSpPr>
            <a:spLocks noGrp="1"/>
          </p:cNvSpPr>
          <p:nvPr>
            <p:ph sz="quarter" idx="41"/>
          </p:nvPr>
        </p:nvSpPr>
        <p:spPr>
          <a:xfrm>
            <a:off x="4171938" y="1525237"/>
            <a:ext cx="2967865" cy="296157"/>
          </a:xfrm>
          <a:noFill/>
          <a:ln>
            <a:solidFill>
              <a:schemeClr val="bg1">
                <a:lumMod val="65000"/>
              </a:schemeClr>
            </a:solidFill>
          </a:ln>
        </p:spPr>
        <p:txBody>
          <a:bodyPr anchor="ctr">
            <a:noAutofit/>
          </a:bodyPr>
          <a:lstStyle>
            <a:lvl1pPr algn="l">
              <a:buNone/>
              <a:defRPr sz="1100" b="0" i="0">
                <a:solidFill>
                  <a:schemeClr val="tx1">
                    <a:lumMod val="85000"/>
                    <a:lumOff val="15000"/>
                  </a:schemeClr>
                </a:solidFill>
                <a:latin typeface="TradeGothic-Bold"/>
                <a:cs typeface="TradeGothic-Bold"/>
              </a:defRPr>
            </a:lvl1pPr>
          </a:lstStyle>
          <a:p>
            <a:pPr lvl="0"/>
            <a:r>
              <a:rPr lang="en-US"/>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ase Study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10" name="Text Placeholder 9"/>
          <p:cNvSpPr>
            <a:spLocks noGrp="1"/>
          </p:cNvSpPr>
          <p:nvPr>
            <p:ph type="body" sz="quarter" idx="13"/>
          </p:nvPr>
        </p:nvSpPr>
        <p:spPr>
          <a:xfrm>
            <a:off x="891663" y="1375538"/>
            <a:ext cx="6248138" cy="533083"/>
          </a:xfrm>
        </p:spPr>
        <p:txBody>
          <a:bodyPr>
            <a:noAutofit/>
          </a:bodyPr>
          <a:lstStyle>
            <a:lvl1pPr>
              <a:buNone/>
              <a:defRPr sz="900"/>
            </a:lvl1pPr>
            <a:lvl2pPr>
              <a:defRPr sz="1200"/>
            </a:lvl2pPr>
            <a:lvl3pPr>
              <a:defRPr sz="1200"/>
            </a:lvl3pPr>
            <a:lvl4pPr>
              <a:defRPr sz="1200"/>
            </a:lvl4pPr>
            <a:lvl5pPr>
              <a:defRPr sz="1200"/>
            </a:lvl5pPr>
          </a:lstStyle>
          <a:p>
            <a:pPr lvl="0"/>
            <a:r>
              <a:rPr lang="en-US"/>
              <a:t>Click to edit Master text styles</a:t>
            </a:r>
          </a:p>
        </p:txBody>
      </p:sp>
      <p:sp>
        <p:nvSpPr>
          <p:cNvPr id="12" name="Picture Placeholder 11"/>
          <p:cNvSpPr>
            <a:spLocks noGrp="1"/>
          </p:cNvSpPr>
          <p:nvPr>
            <p:ph type="pic" sz="quarter" idx="14"/>
          </p:nvPr>
        </p:nvSpPr>
        <p:spPr>
          <a:xfrm>
            <a:off x="891666" y="2191562"/>
            <a:ext cx="2499255" cy="2546950"/>
          </a:xfrm>
          <a:ln w="38100">
            <a:solidFill>
              <a:schemeClr val="bg1"/>
            </a:solidFill>
            <a:miter lim="800000"/>
          </a:ln>
          <a:effectLst>
            <a:outerShdw blurRad="50800" dist="38100" dir="2700000" algn="tl" rotWithShape="0">
              <a:prstClr val="black">
                <a:alpha val="40000"/>
              </a:prstClr>
            </a:outerShdw>
          </a:effectLst>
        </p:spPr>
        <p:txBody>
          <a:bodyPr>
            <a:normAutofit/>
          </a:bodyPr>
          <a:lstStyle>
            <a:lvl1pPr>
              <a:defRPr sz="1100"/>
            </a:lvl1pPr>
          </a:lstStyle>
          <a:p>
            <a:r>
              <a:rPr lang="en-US" dirty="0"/>
              <a:t>Click icon to add picture</a:t>
            </a:r>
            <a:endParaRPr lang="en-JM" dirty="0"/>
          </a:p>
        </p:txBody>
      </p:sp>
      <p:sp>
        <p:nvSpPr>
          <p:cNvPr id="17" name="Text Placeholder 16"/>
          <p:cNvSpPr>
            <a:spLocks noGrp="1"/>
          </p:cNvSpPr>
          <p:nvPr>
            <p:ph type="body" sz="quarter" idx="15"/>
          </p:nvPr>
        </p:nvSpPr>
        <p:spPr>
          <a:xfrm>
            <a:off x="3625222" y="2191565"/>
            <a:ext cx="3559486" cy="2606181"/>
          </a:xfrm>
          <a:effectLst/>
        </p:spPr>
        <p:txBody>
          <a:bodyPr>
            <a:normAutofit/>
          </a:bodyPr>
          <a:lstStyle>
            <a:lvl1pPr marL="0" indent="0">
              <a:buNone/>
              <a:defRPr sz="9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and Bullet List">
    <p:spTree>
      <p:nvGrpSpPr>
        <p:cNvPr id="1" name=""/>
        <p:cNvGrpSpPr/>
        <p:nvPr/>
      </p:nvGrpSpPr>
      <p:grpSpPr>
        <a:xfrm>
          <a:off x="0" y="0"/>
          <a:ext cx="0" cy="0"/>
          <a:chOff x="0" y="0"/>
          <a:chExt cx="0" cy="0"/>
        </a:xfrm>
      </p:grpSpPr>
      <p:sp>
        <p:nvSpPr>
          <p:cNvPr id="13" name="Picture Placeholder 12"/>
          <p:cNvSpPr>
            <a:spLocks noGrp="1"/>
          </p:cNvSpPr>
          <p:nvPr>
            <p:ph type="pic" sz="quarter" idx="14"/>
          </p:nvPr>
        </p:nvSpPr>
        <p:spPr>
          <a:xfrm>
            <a:off x="0" y="947705"/>
            <a:ext cx="7562850" cy="2685119"/>
          </a:xfrm>
        </p:spPr>
        <p:txBody>
          <a:bodyPr>
            <a:normAutofit/>
          </a:bodyPr>
          <a:lstStyle>
            <a:lvl1pPr>
              <a:defRPr sz="900"/>
            </a:lvl1pPr>
          </a:lstStyle>
          <a:p>
            <a:r>
              <a:rPr lang="en-US" dirty="0"/>
              <a:t>Click icon to add picture</a:t>
            </a:r>
            <a:endParaRPr lang="en-JM" dirty="0"/>
          </a:p>
        </p:txBody>
      </p:sp>
      <p:sp>
        <p:nvSpPr>
          <p:cNvPr id="11" name="Content Placeholder 10"/>
          <p:cNvSpPr>
            <a:spLocks noGrp="1"/>
          </p:cNvSpPr>
          <p:nvPr>
            <p:ph sz="quarter" idx="13"/>
          </p:nvPr>
        </p:nvSpPr>
        <p:spPr>
          <a:xfrm>
            <a:off x="891665" y="3874673"/>
            <a:ext cx="6326239" cy="1125397"/>
          </a:xfrm>
        </p:spPr>
        <p:txBody>
          <a:bodyPr>
            <a:normAutofit/>
          </a:bodyPr>
          <a:lstStyle>
            <a:lvl1pPr marL="0" indent="0" algn="l">
              <a:buClr>
                <a:srgbClr val="0FCED3"/>
              </a:buClr>
              <a:buFontTx/>
              <a:buNone/>
              <a:defRPr sz="900"/>
            </a:lvl1pPr>
          </a:lstStyle>
          <a:p>
            <a:pPr lvl="0"/>
            <a:r>
              <a:rPr lang="en-US"/>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10" name="Table Placeholder 9"/>
          <p:cNvSpPr>
            <a:spLocks noGrp="1"/>
          </p:cNvSpPr>
          <p:nvPr>
            <p:ph type="tbl" sz="quarter" idx="13"/>
          </p:nvPr>
        </p:nvSpPr>
        <p:spPr>
          <a:xfrm>
            <a:off x="891661" y="1859239"/>
            <a:ext cx="6248138" cy="2369255"/>
          </a:xfrm>
        </p:spPr>
        <p:txBody>
          <a:bodyPr>
            <a:normAutofit/>
          </a:bodyPr>
          <a:lstStyle>
            <a:lvl1pPr>
              <a:defRPr sz="1100"/>
            </a:lvl1pPr>
          </a:lstStyle>
          <a:p>
            <a:r>
              <a:rPr lang="en-US" dirty="0"/>
              <a:t>Click icon to add table</a:t>
            </a:r>
            <a:endParaRPr lang="en-JM" dirty="0"/>
          </a:p>
        </p:txBody>
      </p:sp>
      <p:sp>
        <p:nvSpPr>
          <p:cNvPr id="12" name="Text Placeholder 11"/>
          <p:cNvSpPr>
            <a:spLocks noGrp="1"/>
          </p:cNvSpPr>
          <p:nvPr>
            <p:ph type="body" sz="quarter" idx="14"/>
          </p:nvPr>
        </p:nvSpPr>
        <p:spPr>
          <a:xfrm>
            <a:off x="879949" y="1444619"/>
            <a:ext cx="6259853" cy="296157"/>
          </a:xfrm>
        </p:spPr>
        <p:txBody>
          <a:bodyPr>
            <a:noAutofit/>
          </a:bodyPr>
          <a:lstStyle>
            <a:lvl1pPr algn="l">
              <a:buNone/>
              <a:defRPr sz="1100" b="0" i="0">
                <a:latin typeface="TradeGothic-Bold"/>
                <a:cs typeface="TradeGothic-Bold"/>
              </a:defRPr>
            </a:lvl1pPr>
            <a:lvl2pPr>
              <a:defRPr sz="1500" b="1"/>
            </a:lvl2pPr>
            <a:lvl3pPr>
              <a:defRPr sz="1500" b="1"/>
            </a:lvl3pPr>
            <a:lvl4pPr>
              <a:defRPr sz="1500" b="1"/>
            </a:lvl4pPr>
            <a:lvl5pPr>
              <a:defRPr sz="1500" b="1"/>
            </a:lvl5pPr>
          </a:lstStyle>
          <a:p>
            <a:pPr lvl="0"/>
            <a:r>
              <a:rPr lang="en-US"/>
              <a:t>Click to edit Master text styles</a:t>
            </a:r>
          </a:p>
        </p:txBody>
      </p:sp>
      <p:sp>
        <p:nvSpPr>
          <p:cNvPr id="14" name="Text Placeholder 13"/>
          <p:cNvSpPr>
            <a:spLocks noGrp="1"/>
          </p:cNvSpPr>
          <p:nvPr>
            <p:ph type="body" sz="quarter" idx="15"/>
          </p:nvPr>
        </p:nvSpPr>
        <p:spPr>
          <a:xfrm>
            <a:off x="891663" y="4358378"/>
            <a:ext cx="6248138" cy="473851"/>
          </a:xfrm>
        </p:spPr>
        <p:txBody>
          <a:bodyPr>
            <a:noAutofit/>
          </a:bodyPr>
          <a:lstStyle>
            <a:lvl1pPr marL="0" indent="0">
              <a:buNone/>
              <a:defRPr sz="900"/>
            </a:lvl1pPr>
            <a:lvl2pPr>
              <a:defRPr sz="1200"/>
            </a:lvl2pPr>
            <a:lvl3pPr>
              <a:defRPr sz="1200"/>
            </a:lvl3pPr>
            <a:lvl4pPr>
              <a:defRPr sz="1200"/>
            </a:lvl4pPr>
            <a:lvl5pPr>
              <a:defRPr sz="1200"/>
            </a:lvl5pPr>
          </a:lstStyle>
          <a:p>
            <a:pPr lvl="0"/>
            <a:r>
              <a:rPr lang="en-US"/>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 Area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JM" dirty="0"/>
          </a:p>
        </p:txBody>
      </p:sp>
      <p:sp>
        <p:nvSpPr>
          <p:cNvPr id="21" name="Text Placeholder 20"/>
          <p:cNvSpPr>
            <a:spLocks noGrp="1"/>
          </p:cNvSpPr>
          <p:nvPr>
            <p:ph type="body" sz="quarter" idx="13"/>
          </p:nvPr>
        </p:nvSpPr>
        <p:spPr>
          <a:xfrm>
            <a:off x="891663" y="2032006"/>
            <a:ext cx="2520950" cy="947702"/>
          </a:xfrm>
        </p:spPr>
        <p:txBody>
          <a:bodyPr>
            <a:noAutofit/>
          </a:bodyPr>
          <a:lstStyle>
            <a:lvl1pPr marL="0" indent="0">
              <a:buClr>
                <a:schemeClr val="tx1">
                  <a:lumMod val="85000"/>
                  <a:lumOff val="15000"/>
                </a:schemeClr>
              </a:buClr>
              <a:buFont typeface="+mj-lt"/>
              <a:buAutoNum type="arabicPeriod"/>
              <a:defRPr sz="900"/>
            </a:lvl1pPr>
            <a:lvl2pPr>
              <a:defRPr sz="1200"/>
            </a:lvl2pPr>
            <a:lvl3pPr>
              <a:defRPr sz="1200"/>
            </a:lvl3pPr>
            <a:lvl4pPr>
              <a:defRPr sz="1200"/>
            </a:lvl4pPr>
            <a:lvl5pPr>
              <a:defRPr sz="1200"/>
            </a:lvl5pPr>
          </a:lstStyle>
          <a:p>
            <a:pPr lvl="0"/>
            <a:r>
              <a:rPr lang="en-US"/>
              <a:t>Click to edit Master text styles</a:t>
            </a:r>
          </a:p>
        </p:txBody>
      </p:sp>
      <p:sp>
        <p:nvSpPr>
          <p:cNvPr id="22" name="Text Placeholder 20"/>
          <p:cNvSpPr>
            <a:spLocks noGrp="1"/>
          </p:cNvSpPr>
          <p:nvPr>
            <p:ph type="body" sz="quarter" idx="14"/>
          </p:nvPr>
        </p:nvSpPr>
        <p:spPr>
          <a:xfrm>
            <a:off x="4042851" y="2032006"/>
            <a:ext cx="2520950" cy="947702"/>
          </a:xfrm>
        </p:spPr>
        <p:txBody>
          <a:bodyPr>
            <a:noAutofit/>
          </a:bodyPr>
          <a:lstStyle>
            <a:lvl1pPr marL="0" indent="0">
              <a:buClr>
                <a:schemeClr val="tx1">
                  <a:lumMod val="85000"/>
                  <a:lumOff val="15000"/>
                </a:schemeClr>
              </a:buClr>
              <a:buFont typeface="+mj-lt"/>
              <a:buAutoNum type="arabicPeriod"/>
              <a:defRPr sz="900"/>
            </a:lvl1pPr>
            <a:lvl2pPr>
              <a:defRPr sz="1200"/>
            </a:lvl2pPr>
            <a:lvl3pPr>
              <a:defRPr sz="1200"/>
            </a:lvl3pPr>
            <a:lvl4pPr>
              <a:defRPr sz="1200"/>
            </a:lvl4pPr>
            <a:lvl5pPr>
              <a:defRPr sz="1200"/>
            </a:lvl5pPr>
          </a:lstStyle>
          <a:p>
            <a:pPr lvl="0"/>
            <a:r>
              <a:rPr lang="en-US"/>
              <a:t>Click to edit Master text styles</a:t>
            </a:r>
          </a:p>
        </p:txBody>
      </p:sp>
      <p:sp>
        <p:nvSpPr>
          <p:cNvPr id="23" name="Text Placeholder 20"/>
          <p:cNvSpPr>
            <a:spLocks noGrp="1"/>
          </p:cNvSpPr>
          <p:nvPr>
            <p:ph type="body" sz="quarter" idx="15"/>
          </p:nvPr>
        </p:nvSpPr>
        <p:spPr>
          <a:xfrm>
            <a:off x="891663" y="3927410"/>
            <a:ext cx="2520950" cy="947702"/>
          </a:xfrm>
        </p:spPr>
        <p:txBody>
          <a:bodyPr>
            <a:noAutofit/>
          </a:bodyPr>
          <a:lstStyle>
            <a:lvl1pPr marL="0" indent="0">
              <a:buClr>
                <a:schemeClr val="tx1">
                  <a:lumMod val="85000"/>
                  <a:lumOff val="15000"/>
                </a:schemeClr>
              </a:buClr>
              <a:buFont typeface="+mj-lt"/>
              <a:buAutoNum type="arabicPeriod"/>
              <a:defRPr sz="900"/>
            </a:lvl1pPr>
            <a:lvl2pPr>
              <a:defRPr sz="1200"/>
            </a:lvl2pPr>
            <a:lvl3pPr>
              <a:defRPr sz="1200"/>
            </a:lvl3pPr>
            <a:lvl4pPr>
              <a:defRPr sz="1200"/>
            </a:lvl4pPr>
            <a:lvl5pPr>
              <a:defRPr sz="1200"/>
            </a:lvl5pPr>
          </a:lstStyle>
          <a:p>
            <a:pPr lvl="0"/>
            <a:r>
              <a:rPr lang="en-US"/>
              <a:t>Click to edit Master text styles</a:t>
            </a:r>
          </a:p>
        </p:txBody>
      </p:sp>
      <p:sp>
        <p:nvSpPr>
          <p:cNvPr id="24" name="Text Placeholder 20"/>
          <p:cNvSpPr>
            <a:spLocks noGrp="1"/>
          </p:cNvSpPr>
          <p:nvPr>
            <p:ph type="body" sz="quarter" idx="16"/>
          </p:nvPr>
        </p:nvSpPr>
        <p:spPr>
          <a:xfrm>
            <a:off x="4042851" y="3927410"/>
            <a:ext cx="2520950" cy="947702"/>
          </a:xfrm>
        </p:spPr>
        <p:txBody>
          <a:bodyPr>
            <a:noAutofit/>
          </a:bodyPr>
          <a:lstStyle>
            <a:lvl1pPr marL="0" indent="0">
              <a:buClr>
                <a:schemeClr val="tx1">
                  <a:lumMod val="85000"/>
                  <a:lumOff val="15000"/>
                </a:schemeClr>
              </a:buClr>
              <a:buFont typeface="+mj-lt"/>
              <a:buAutoNum type="arabicPeriod"/>
              <a:defRPr sz="900"/>
            </a:lvl1pPr>
            <a:lvl2pPr>
              <a:defRPr sz="1200"/>
            </a:lvl2pPr>
            <a:lvl3pPr>
              <a:defRPr sz="1200"/>
            </a:lvl3pPr>
            <a:lvl4pPr>
              <a:defRPr sz="1200"/>
            </a:lvl4pPr>
            <a:lvl5pPr>
              <a:defRPr sz="1200"/>
            </a:lvl5pPr>
          </a:lstStyle>
          <a:p>
            <a:pPr lvl="0"/>
            <a:r>
              <a:rPr lang="en-US"/>
              <a:t>Click to edit Master text styles</a:t>
            </a:r>
          </a:p>
        </p:txBody>
      </p:sp>
      <p:sp>
        <p:nvSpPr>
          <p:cNvPr id="26" name="Text Placeholder 25"/>
          <p:cNvSpPr>
            <a:spLocks noGrp="1"/>
          </p:cNvSpPr>
          <p:nvPr>
            <p:ph type="body" sz="quarter" idx="17"/>
          </p:nvPr>
        </p:nvSpPr>
        <p:spPr>
          <a:xfrm>
            <a:off x="891663" y="1617389"/>
            <a:ext cx="2520950" cy="296157"/>
          </a:xfrm>
          <a:solidFill>
            <a:schemeClr val="accent3"/>
          </a:solidFill>
        </p:spPr>
        <p:txBody>
          <a:bodyPr>
            <a:noAutofit/>
          </a:bodyPr>
          <a:lstStyle>
            <a:lvl1pPr>
              <a:buNone/>
              <a:defRPr sz="1100" b="0" i="0">
                <a:solidFill>
                  <a:schemeClr val="bg1"/>
                </a:solidFill>
                <a:latin typeface="Source Sans Pro Semibold"/>
                <a:cs typeface="Source Sans Pro Semi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27" name="Text Placeholder 25"/>
          <p:cNvSpPr>
            <a:spLocks noGrp="1"/>
          </p:cNvSpPr>
          <p:nvPr>
            <p:ph type="body" sz="quarter" idx="18"/>
          </p:nvPr>
        </p:nvSpPr>
        <p:spPr>
          <a:xfrm>
            <a:off x="4042851" y="1617389"/>
            <a:ext cx="2520950" cy="296157"/>
          </a:xfrm>
          <a:solidFill>
            <a:schemeClr val="accent3"/>
          </a:solidFill>
        </p:spPr>
        <p:txBody>
          <a:bodyPr>
            <a:noAutofit/>
          </a:bodyPr>
          <a:lstStyle>
            <a:lvl1pPr>
              <a:buNone/>
              <a:defRPr sz="1100" b="0" i="0">
                <a:solidFill>
                  <a:schemeClr val="bg1"/>
                </a:solidFill>
                <a:latin typeface="Source Sans Pro Semibold"/>
                <a:cs typeface="Source Sans Pro Semi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28" name="Text Placeholder 25"/>
          <p:cNvSpPr>
            <a:spLocks noGrp="1"/>
          </p:cNvSpPr>
          <p:nvPr>
            <p:ph type="body" sz="quarter" idx="19"/>
          </p:nvPr>
        </p:nvSpPr>
        <p:spPr>
          <a:xfrm>
            <a:off x="4042851" y="3512793"/>
            <a:ext cx="2520950" cy="296157"/>
          </a:xfrm>
          <a:solidFill>
            <a:schemeClr val="accent3"/>
          </a:solidFill>
        </p:spPr>
        <p:txBody>
          <a:bodyPr>
            <a:noAutofit/>
          </a:bodyPr>
          <a:lstStyle>
            <a:lvl1pPr>
              <a:buNone/>
              <a:defRPr sz="1100" b="0" i="0">
                <a:solidFill>
                  <a:schemeClr val="bg1"/>
                </a:solidFill>
                <a:latin typeface="Source Sans Pro Semibold"/>
                <a:cs typeface="Source Sans Pro Semi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
        <p:nvSpPr>
          <p:cNvPr id="29" name="Text Placeholder 25"/>
          <p:cNvSpPr>
            <a:spLocks noGrp="1"/>
          </p:cNvSpPr>
          <p:nvPr>
            <p:ph type="body" sz="quarter" idx="20"/>
          </p:nvPr>
        </p:nvSpPr>
        <p:spPr>
          <a:xfrm>
            <a:off x="891663" y="3512793"/>
            <a:ext cx="2520950" cy="296157"/>
          </a:xfrm>
          <a:solidFill>
            <a:schemeClr val="accent3"/>
          </a:solidFill>
        </p:spPr>
        <p:txBody>
          <a:bodyPr>
            <a:noAutofit/>
          </a:bodyPr>
          <a:lstStyle>
            <a:lvl1pPr>
              <a:buNone/>
              <a:defRPr sz="1100" b="0" i="0">
                <a:solidFill>
                  <a:schemeClr val="bg1"/>
                </a:solidFill>
                <a:latin typeface="Source Sans Pro Semibold"/>
                <a:cs typeface="Source Sans Pro Semibold"/>
              </a:defRPr>
            </a:lvl1pPr>
            <a:lvl2pPr>
              <a:defRPr sz="1200" b="1">
                <a:solidFill>
                  <a:srgbClr val="CC3399"/>
                </a:solidFill>
              </a:defRPr>
            </a:lvl2pPr>
            <a:lvl3pPr>
              <a:defRPr sz="1200" b="1">
                <a:solidFill>
                  <a:srgbClr val="CC3399"/>
                </a:solidFill>
              </a:defRPr>
            </a:lvl3pPr>
            <a:lvl4pPr>
              <a:defRPr sz="1200" b="1">
                <a:solidFill>
                  <a:srgbClr val="CC3399"/>
                </a:solidFill>
              </a:defRPr>
            </a:lvl4pPr>
            <a:lvl5pPr>
              <a:defRPr sz="1200" b="1">
                <a:solidFill>
                  <a:srgbClr val="CC3399"/>
                </a:solidFill>
              </a:defRPr>
            </a:lvl5pPr>
          </a:lstStyle>
          <a:p>
            <a:pPr lvl="0"/>
            <a:r>
              <a:rPr lang="en-US"/>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 y="15107"/>
            <a:ext cx="7608409" cy="5379706"/>
          </a:xfrm>
          <a:prstGeom prst="rect">
            <a:avLst/>
          </a:prstGeom>
        </p:spPr>
      </p:pic>
      <p:sp>
        <p:nvSpPr>
          <p:cNvPr id="2" name="Title 1"/>
          <p:cNvSpPr>
            <a:spLocks noGrp="1"/>
          </p:cNvSpPr>
          <p:nvPr>
            <p:ph type="title"/>
          </p:nvPr>
        </p:nvSpPr>
        <p:spPr>
          <a:xfrm>
            <a:off x="423051" y="1698003"/>
            <a:ext cx="5735161" cy="438066"/>
          </a:xfrm>
        </p:spPr>
        <p:txBody>
          <a:bodyPr/>
          <a:lstStyle>
            <a:lvl1pPr>
              <a:defRPr>
                <a:solidFill>
                  <a:schemeClr val="bg1"/>
                </a:solidFill>
              </a:defRPr>
            </a:lvl1pPr>
          </a:lstStyle>
          <a:p>
            <a:r>
              <a:rPr lang="en-US"/>
              <a:t>Click to edit Master title style</a:t>
            </a:r>
            <a:endParaRPr lang="en-JM" dirty="0"/>
          </a:p>
        </p:txBody>
      </p:sp>
      <p:sp>
        <p:nvSpPr>
          <p:cNvPr id="11" name="Text Placeholder 10"/>
          <p:cNvSpPr>
            <a:spLocks noGrp="1"/>
          </p:cNvSpPr>
          <p:nvPr>
            <p:ph type="body" sz="quarter" idx="14"/>
          </p:nvPr>
        </p:nvSpPr>
        <p:spPr>
          <a:xfrm>
            <a:off x="441166" y="2132330"/>
            <a:ext cx="5609114" cy="592314"/>
          </a:xfrm>
        </p:spPr>
        <p:txBody>
          <a:bodyPr>
            <a:noAutofit/>
          </a:bodyPr>
          <a:lstStyle>
            <a:lvl1pPr algn="l">
              <a:buNone/>
              <a:defRPr sz="900">
                <a:solidFill>
                  <a:schemeClr val="bg1"/>
                </a:solidFill>
              </a:defRPr>
            </a:lvl1pPr>
            <a:lvl2pPr>
              <a:defRPr sz="1500"/>
            </a:lvl2pPr>
            <a:lvl3pPr>
              <a:defRPr sz="1500"/>
            </a:lvl3pPr>
            <a:lvl4pPr>
              <a:defRPr sz="1500"/>
            </a:lvl4pPr>
            <a:lvl5pPr>
              <a:defRPr sz="1500"/>
            </a:lvl5pPr>
          </a:lstStyle>
          <a:p>
            <a:pPr lvl="0"/>
            <a:r>
              <a:rPr lang="en-US"/>
              <a:t>Click to edit Master text styles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Meet The Team">
    <p:spTree>
      <p:nvGrpSpPr>
        <p:cNvPr id="1" name=""/>
        <p:cNvGrpSpPr/>
        <p:nvPr/>
      </p:nvGrpSpPr>
      <p:grpSpPr>
        <a:xfrm>
          <a:off x="0" y="0"/>
          <a:ext cx="0" cy="0"/>
          <a:chOff x="0" y="0"/>
          <a:chExt cx="0" cy="0"/>
        </a:xfrm>
      </p:grpSpPr>
      <p:sp>
        <p:nvSpPr>
          <p:cNvPr id="39" name="Shape 39"/>
          <p:cNvSpPr>
            <a:spLocks noGrp="1"/>
          </p:cNvSpPr>
          <p:nvPr>
            <p:ph type="body" idx="1"/>
          </p:nvPr>
        </p:nvSpPr>
        <p:spPr>
          <a:xfrm>
            <a:off x="892413" y="3208373"/>
            <a:ext cx="1431056" cy="2122452"/>
          </a:xfrm>
          <a:prstGeom prst="rect">
            <a:avLst/>
          </a:prstGeom>
        </p:spPr>
        <p:txBody>
          <a:bodyPr/>
          <a:lstStyle>
            <a:lvl1pPr marL="0" indent="0">
              <a:defRPr sz="900"/>
            </a:lvl1pPr>
            <a:lvl2pPr marL="541341" indent="-172766">
              <a:defRPr sz="900"/>
            </a:lvl2pPr>
            <a:lvl3pPr marL="875360" indent="-138215">
              <a:defRPr sz="900"/>
            </a:lvl3pPr>
            <a:lvl4pPr marL="1243933" indent="-138215">
              <a:defRPr sz="900"/>
            </a:lvl4pPr>
            <a:lvl5pPr marL="0" indent="1474290">
              <a:buSzTx/>
              <a:buNone/>
              <a:defRPr sz="900"/>
            </a:lvl5pPr>
          </a:lstStyle>
          <a:p>
            <a:pPr lvl="0">
              <a:defRPr sz="1800"/>
            </a:pPr>
            <a:r>
              <a:rPr sz="900"/>
              <a:t>Body Level One</a:t>
            </a:r>
          </a:p>
          <a:p>
            <a:pPr lvl="1">
              <a:defRPr sz="1800"/>
            </a:pPr>
            <a:r>
              <a:rPr sz="900"/>
              <a:t>Body Level Two</a:t>
            </a:r>
          </a:p>
          <a:p>
            <a:pPr lvl="2">
              <a:defRPr sz="1800"/>
            </a:pPr>
            <a:r>
              <a:rPr sz="900"/>
              <a:t>Body Level Three</a:t>
            </a:r>
          </a:p>
          <a:p>
            <a:pPr lvl="3">
              <a:defRPr sz="1800"/>
            </a:pPr>
            <a:r>
              <a:rPr sz="900"/>
              <a:t>Body Level Four</a:t>
            </a:r>
          </a:p>
          <a:p>
            <a:pPr lvl="4">
              <a:defRPr sz="1800"/>
            </a:pPr>
            <a:r>
              <a:rPr sz="900"/>
              <a:t>Body Level Five</a:t>
            </a:r>
          </a:p>
        </p:txBody>
      </p:sp>
      <p:sp>
        <p:nvSpPr>
          <p:cNvPr id="40" name="Shape 40"/>
          <p:cNvSpPr/>
          <p:nvPr/>
        </p:nvSpPr>
        <p:spPr>
          <a:xfrm>
            <a:off x="892428" y="2670189"/>
            <a:ext cx="1431047" cy="53849"/>
          </a:xfrm>
          <a:prstGeom prst="rect">
            <a:avLst/>
          </a:prstGeom>
          <a:solidFill>
            <a:srgbClr val="262626"/>
          </a:solidFill>
          <a:ln w="12700">
            <a:miter lim="400000"/>
          </a:ln>
        </p:spPr>
        <p:txBody>
          <a:bodyPr lIns="0" tIns="0" rIns="0" bIns="0" anchor="ctr"/>
          <a:lstStyle/>
          <a:p>
            <a:pPr algn="ctr" defTabSz="737148">
              <a:defRPr>
                <a:solidFill>
                  <a:srgbClr val="FFFFFF"/>
                </a:solidFill>
                <a:latin typeface="Source Sans Pro Light"/>
                <a:ea typeface="Source Sans Pro Light"/>
                <a:cs typeface="Source Sans Pro Light"/>
                <a:sym typeface="Source Sans Pro Light"/>
              </a:defRPr>
            </a:pPr>
            <a:endParaRPr kern="0" dirty="0">
              <a:solidFill>
                <a:srgbClr val="FFFFFF"/>
              </a:solidFill>
              <a:latin typeface="Source Sans Pro Light"/>
              <a:ea typeface="Source Sans Pro Light"/>
              <a:cs typeface="Source Sans Pro Light"/>
              <a:sym typeface="Source Sans Pro Light"/>
            </a:endParaRPr>
          </a:p>
        </p:txBody>
      </p:sp>
      <p:sp>
        <p:nvSpPr>
          <p:cNvPr id="41" name="Shape 41"/>
          <p:cNvSpPr/>
          <p:nvPr/>
        </p:nvSpPr>
        <p:spPr>
          <a:xfrm>
            <a:off x="2458107" y="2674341"/>
            <a:ext cx="1431047" cy="53849"/>
          </a:xfrm>
          <a:prstGeom prst="rect">
            <a:avLst/>
          </a:prstGeom>
          <a:solidFill>
            <a:srgbClr val="262626"/>
          </a:solidFill>
          <a:ln w="12700">
            <a:miter lim="400000"/>
          </a:ln>
        </p:spPr>
        <p:txBody>
          <a:bodyPr lIns="0" tIns="0" rIns="0" bIns="0" anchor="ctr"/>
          <a:lstStyle/>
          <a:p>
            <a:pPr algn="ctr" defTabSz="737148">
              <a:defRPr>
                <a:solidFill>
                  <a:srgbClr val="FFFFFF"/>
                </a:solidFill>
                <a:latin typeface="Source Sans Pro Light"/>
                <a:ea typeface="Source Sans Pro Light"/>
                <a:cs typeface="Source Sans Pro Light"/>
                <a:sym typeface="Source Sans Pro Light"/>
              </a:defRPr>
            </a:pPr>
            <a:endParaRPr kern="0" dirty="0">
              <a:solidFill>
                <a:srgbClr val="FFFFFF"/>
              </a:solidFill>
              <a:latin typeface="Source Sans Pro Light"/>
              <a:ea typeface="Source Sans Pro Light"/>
              <a:cs typeface="Source Sans Pro Light"/>
              <a:sym typeface="Source Sans Pro Light"/>
            </a:endParaRPr>
          </a:p>
        </p:txBody>
      </p:sp>
      <p:sp>
        <p:nvSpPr>
          <p:cNvPr id="42" name="Shape 42"/>
          <p:cNvSpPr/>
          <p:nvPr/>
        </p:nvSpPr>
        <p:spPr>
          <a:xfrm>
            <a:off x="4019116" y="2674341"/>
            <a:ext cx="1431046" cy="53849"/>
          </a:xfrm>
          <a:prstGeom prst="rect">
            <a:avLst/>
          </a:prstGeom>
          <a:solidFill>
            <a:srgbClr val="262626"/>
          </a:solidFill>
          <a:ln w="12700">
            <a:miter lim="400000"/>
          </a:ln>
        </p:spPr>
        <p:txBody>
          <a:bodyPr lIns="0" tIns="0" rIns="0" bIns="0" anchor="ctr"/>
          <a:lstStyle/>
          <a:p>
            <a:pPr algn="ctr" defTabSz="737148">
              <a:defRPr>
                <a:solidFill>
                  <a:srgbClr val="FFFFFF"/>
                </a:solidFill>
                <a:latin typeface="Source Sans Pro Light"/>
                <a:ea typeface="Source Sans Pro Light"/>
                <a:cs typeface="Source Sans Pro Light"/>
                <a:sym typeface="Source Sans Pro Light"/>
              </a:defRPr>
            </a:pPr>
            <a:endParaRPr kern="0" dirty="0">
              <a:solidFill>
                <a:srgbClr val="FFFFFF"/>
              </a:solidFill>
              <a:latin typeface="Source Sans Pro Light"/>
              <a:ea typeface="Source Sans Pro Light"/>
              <a:cs typeface="Source Sans Pro Light"/>
              <a:sym typeface="Source Sans Pro Light"/>
            </a:endParaRPr>
          </a:p>
        </p:txBody>
      </p:sp>
      <p:sp>
        <p:nvSpPr>
          <p:cNvPr id="43" name="Shape 43"/>
          <p:cNvSpPr/>
          <p:nvPr/>
        </p:nvSpPr>
        <p:spPr>
          <a:xfrm>
            <a:off x="5582453" y="2674341"/>
            <a:ext cx="1431046" cy="53849"/>
          </a:xfrm>
          <a:prstGeom prst="rect">
            <a:avLst/>
          </a:prstGeom>
          <a:solidFill>
            <a:srgbClr val="262626"/>
          </a:solidFill>
          <a:ln w="12700">
            <a:miter lim="400000"/>
          </a:ln>
        </p:spPr>
        <p:txBody>
          <a:bodyPr lIns="0" tIns="0" rIns="0" bIns="0" anchor="ctr"/>
          <a:lstStyle/>
          <a:p>
            <a:pPr algn="ctr" defTabSz="737148">
              <a:defRPr>
                <a:solidFill>
                  <a:srgbClr val="FFFFFF"/>
                </a:solidFill>
                <a:latin typeface="Source Sans Pro Light"/>
                <a:ea typeface="Source Sans Pro Light"/>
                <a:cs typeface="Source Sans Pro Light"/>
                <a:sym typeface="Source Sans Pro Light"/>
              </a:defRPr>
            </a:pPr>
            <a:endParaRPr kern="0" dirty="0">
              <a:solidFill>
                <a:srgbClr val="FFFFFF"/>
              </a:solidFill>
              <a:latin typeface="Source Sans Pro Light"/>
              <a:ea typeface="Source Sans Pro Light"/>
              <a:cs typeface="Source Sans Pro Light"/>
              <a:sym typeface="Source Sans Pro Light"/>
            </a:endParaRPr>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8215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1329005"/>
            <a:ext cx="6522958" cy="2217475"/>
          </a:xfrm>
        </p:spPr>
        <p:txBody>
          <a:bodyPr anchor="b"/>
          <a:lstStyle>
            <a:lvl1pPr>
              <a:defRPr sz="3722"/>
            </a:lvl1pPr>
          </a:lstStyle>
          <a:p>
            <a:r>
              <a:rPr lang="en-US" smtClean="0"/>
              <a:t>Click to edit Master title style</a:t>
            </a:r>
            <a:endParaRPr lang="en-GB"/>
          </a:p>
        </p:txBody>
      </p:sp>
      <p:sp>
        <p:nvSpPr>
          <p:cNvPr id="3" name="Text Placeholder 2"/>
          <p:cNvSpPr>
            <a:spLocks noGrp="1"/>
          </p:cNvSpPr>
          <p:nvPr>
            <p:ph type="body" idx="1"/>
          </p:nvPr>
        </p:nvSpPr>
        <p:spPr>
          <a:xfrm>
            <a:off x="516007" y="3567458"/>
            <a:ext cx="6522958" cy="1166118"/>
          </a:xfrm>
        </p:spPr>
        <p:txBody>
          <a:bodyPr/>
          <a:lstStyle>
            <a:lvl1pPr marL="0" indent="0">
              <a:buNone/>
              <a:defRPr sz="1489">
                <a:solidFill>
                  <a:schemeClr val="tx1">
                    <a:tint val="75000"/>
                  </a:schemeClr>
                </a:solidFill>
              </a:defRPr>
            </a:lvl1pPr>
            <a:lvl2pPr marL="283601" indent="0">
              <a:buNone/>
              <a:defRPr sz="1241">
                <a:solidFill>
                  <a:schemeClr val="tx1">
                    <a:tint val="75000"/>
                  </a:schemeClr>
                </a:solidFill>
              </a:defRPr>
            </a:lvl2pPr>
            <a:lvl3pPr marL="567202" indent="0">
              <a:buNone/>
              <a:defRPr sz="1117">
                <a:solidFill>
                  <a:schemeClr val="tx1">
                    <a:tint val="75000"/>
                  </a:schemeClr>
                </a:solidFill>
              </a:defRPr>
            </a:lvl3pPr>
            <a:lvl4pPr marL="850803" indent="0">
              <a:buNone/>
              <a:defRPr sz="992">
                <a:solidFill>
                  <a:schemeClr val="tx1">
                    <a:tint val="75000"/>
                  </a:schemeClr>
                </a:solidFill>
              </a:defRPr>
            </a:lvl4pPr>
            <a:lvl5pPr marL="1134405" indent="0">
              <a:buNone/>
              <a:defRPr sz="992">
                <a:solidFill>
                  <a:schemeClr val="tx1">
                    <a:tint val="75000"/>
                  </a:schemeClr>
                </a:solidFill>
              </a:defRPr>
            </a:lvl5pPr>
            <a:lvl6pPr marL="1418006" indent="0">
              <a:buNone/>
              <a:defRPr sz="992">
                <a:solidFill>
                  <a:schemeClr val="tx1">
                    <a:tint val="75000"/>
                  </a:schemeClr>
                </a:solidFill>
              </a:defRPr>
            </a:lvl6pPr>
            <a:lvl7pPr marL="1701607" indent="0">
              <a:buNone/>
              <a:defRPr sz="992">
                <a:solidFill>
                  <a:schemeClr val="tx1">
                    <a:tint val="75000"/>
                  </a:schemeClr>
                </a:solidFill>
              </a:defRPr>
            </a:lvl7pPr>
            <a:lvl8pPr marL="1985208" indent="0">
              <a:buNone/>
              <a:defRPr sz="992">
                <a:solidFill>
                  <a:schemeClr val="tx1">
                    <a:tint val="75000"/>
                  </a:schemeClr>
                </a:solidFill>
              </a:defRPr>
            </a:lvl8pPr>
            <a:lvl9pPr marL="2268809" indent="0">
              <a:buNone/>
              <a:defRPr sz="9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EE02D-EA51-4E04-BBB9-9F8AB202DF8A}" type="datetimeFigureOut">
              <a:rPr lang="en-GB" smtClean="0"/>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2D1FAD-90F6-4C92-8DE8-8A5D60762757}" type="slidenum">
              <a:rPr lang="en-GB" smtClean="0"/>
              <a:t>‹#›</a:t>
            </a:fld>
            <a:endParaRPr lang="en-GB"/>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25693"/>
            <a:ext cx="7562850" cy="5347492"/>
          </a:xfrm>
          <a:prstGeom prst="rect">
            <a:avLst/>
          </a:prstGeom>
        </p:spPr>
      </p:pic>
    </p:spTree>
    <p:extLst>
      <p:ext uri="{BB962C8B-B14F-4D97-AF65-F5344CB8AC3E}">
        <p14:creationId xmlns:p14="http://schemas.microsoft.com/office/powerpoint/2010/main" val="201471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9946" y="1419086"/>
            <a:ext cx="3214211" cy="3382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28693" y="1419086"/>
            <a:ext cx="3214211" cy="3382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7EE02D-EA51-4E04-BBB9-9F8AB202DF8A}" type="datetimeFigureOut">
              <a:rPr lang="en-GB" smtClean="0"/>
              <a:t>15/11/2016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2D1FAD-90F6-4C92-8DE8-8A5D60762757}" type="slidenum">
              <a:rPr lang="en-GB" smtClean="0"/>
              <a:t>‹#›</a:t>
            </a:fld>
            <a:endParaRPr lang="en-GB"/>
          </a:p>
        </p:txBody>
      </p:sp>
      <p:grpSp>
        <p:nvGrpSpPr>
          <p:cNvPr id="8" name="Group 7"/>
          <p:cNvGrpSpPr>
            <a:grpSpLocks noChangeAspect="1"/>
          </p:cNvGrpSpPr>
          <p:nvPr userDrawn="1"/>
        </p:nvGrpSpPr>
        <p:grpSpPr>
          <a:xfrm>
            <a:off x="181025" y="82977"/>
            <a:ext cx="2926631" cy="401680"/>
            <a:chOff x="65240" y="2368353"/>
            <a:chExt cx="7316585" cy="1004201"/>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13186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283817"/>
            <a:ext cx="6522958" cy="1030380"/>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520931" y="1306793"/>
            <a:ext cx="3199440" cy="640439"/>
          </a:xfrm>
        </p:spPr>
        <p:txBody>
          <a:bodyPr anchor="b"/>
          <a:lstStyle>
            <a:lvl1pPr marL="0" indent="0">
              <a:buNone/>
              <a:defRPr sz="1489" b="1"/>
            </a:lvl1pPr>
            <a:lvl2pPr marL="283601" indent="0">
              <a:buNone/>
              <a:defRPr sz="1241" b="1"/>
            </a:lvl2pPr>
            <a:lvl3pPr marL="567202" indent="0">
              <a:buNone/>
              <a:defRPr sz="1117" b="1"/>
            </a:lvl3pPr>
            <a:lvl4pPr marL="850803" indent="0">
              <a:buNone/>
              <a:defRPr sz="992" b="1"/>
            </a:lvl4pPr>
            <a:lvl5pPr marL="1134405" indent="0">
              <a:buNone/>
              <a:defRPr sz="992" b="1"/>
            </a:lvl5pPr>
            <a:lvl6pPr marL="1418006" indent="0">
              <a:buNone/>
              <a:defRPr sz="992" b="1"/>
            </a:lvl6pPr>
            <a:lvl7pPr marL="1701607" indent="0">
              <a:buNone/>
              <a:defRPr sz="992" b="1"/>
            </a:lvl7pPr>
            <a:lvl8pPr marL="1985208" indent="0">
              <a:buNone/>
              <a:defRPr sz="992" b="1"/>
            </a:lvl8pPr>
            <a:lvl9pPr marL="2268809" indent="0">
              <a:buNone/>
              <a:defRPr sz="992" b="1"/>
            </a:lvl9pPr>
          </a:lstStyle>
          <a:p>
            <a:pPr lvl="0"/>
            <a:r>
              <a:rPr lang="en-US" smtClean="0"/>
              <a:t>Click to edit Master text styles</a:t>
            </a:r>
          </a:p>
        </p:txBody>
      </p:sp>
      <p:sp>
        <p:nvSpPr>
          <p:cNvPr id="4" name="Content Placeholder 3"/>
          <p:cNvSpPr>
            <a:spLocks noGrp="1"/>
          </p:cNvSpPr>
          <p:nvPr>
            <p:ph sz="half" idx="2"/>
          </p:nvPr>
        </p:nvSpPr>
        <p:spPr>
          <a:xfrm>
            <a:off x="520931" y="1947232"/>
            <a:ext cx="3199440" cy="2864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828693" y="1306793"/>
            <a:ext cx="3215196" cy="640439"/>
          </a:xfrm>
        </p:spPr>
        <p:txBody>
          <a:bodyPr anchor="b"/>
          <a:lstStyle>
            <a:lvl1pPr marL="0" indent="0">
              <a:buNone/>
              <a:defRPr sz="1489" b="1"/>
            </a:lvl1pPr>
            <a:lvl2pPr marL="283601" indent="0">
              <a:buNone/>
              <a:defRPr sz="1241" b="1"/>
            </a:lvl2pPr>
            <a:lvl3pPr marL="567202" indent="0">
              <a:buNone/>
              <a:defRPr sz="1117" b="1"/>
            </a:lvl3pPr>
            <a:lvl4pPr marL="850803" indent="0">
              <a:buNone/>
              <a:defRPr sz="992" b="1"/>
            </a:lvl4pPr>
            <a:lvl5pPr marL="1134405" indent="0">
              <a:buNone/>
              <a:defRPr sz="992" b="1"/>
            </a:lvl5pPr>
            <a:lvl6pPr marL="1418006" indent="0">
              <a:buNone/>
              <a:defRPr sz="992" b="1"/>
            </a:lvl6pPr>
            <a:lvl7pPr marL="1701607" indent="0">
              <a:buNone/>
              <a:defRPr sz="992" b="1"/>
            </a:lvl7pPr>
            <a:lvl8pPr marL="1985208" indent="0">
              <a:buNone/>
              <a:defRPr sz="992" b="1"/>
            </a:lvl8pPr>
            <a:lvl9pPr marL="2268809" indent="0">
              <a:buNone/>
              <a:defRPr sz="992" b="1"/>
            </a:lvl9pPr>
          </a:lstStyle>
          <a:p>
            <a:pPr lvl="0"/>
            <a:r>
              <a:rPr lang="en-US" smtClean="0"/>
              <a:t>Click to edit Master text styles</a:t>
            </a:r>
          </a:p>
        </p:txBody>
      </p:sp>
      <p:sp>
        <p:nvSpPr>
          <p:cNvPr id="6" name="Content Placeholder 5"/>
          <p:cNvSpPr>
            <a:spLocks noGrp="1"/>
          </p:cNvSpPr>
          <p:nvPr>
            <p:ph sz="quarter" idx="4"/>
          </p:nvPr>
        </p:nvSpPr>
        <p:spPr>
          <a:xfrm>
            <a:off x="3828693" y="1947232"/>
            <a:ext cx="3215196" cy="2864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7EE02D-EA51-4E04-BBB9-9F8AB202DF8A}" type="datetimeFigureOut">
              <a:rPr lang="en-GB" smtClean="0"/>
              <a:t>15/11/2016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2D1FAD-90F6-4C92-8DE8-8A5D60762757}" type="slidenum">
              <a:rPr lang="en-GB" smtClean="0"/>
              <a:t>‹#›</a:t>
            </a:fld>
            <a:endParaRPr lang="en-GB"/>
          </a:p>
        </p:txBody>
      </p:sp>
      <p:grpSp>
        <p:nvGrpSpPr>
          <p:cNvPr id="10" name="Group 9"/>
          <p:cNvGrpSpPr>
            <a:grpSpLocks noChangeAspect="1"/>
          </p:cNvGrpSpPr>
          <p:nvPr userDrawn="1"/>
        </p:nvGrpSpPr>
        <p:grpSpPr>
          <a:xfrm>
            <a:off x="181025" y="82977"/>
            <a:ext cx="2926631" cy="401680"/>
            <a:chOff x="65240" y="2368353"/>
            <a:chExt cx="7316585" cy="1004201"/>
          </a:xfrm>
        </p:grpSpPr>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2" name="Picture 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3" name="Picture 1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3153956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7EE02D-EA51-4E04-BBB9-9F8AB202DF8A}" type="datetimeFigureOut">
              <a:rPr lang="en-GB" smtClean="0"/>
              <a:t>15/11/2016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2D1FAD-90F6-4C92-8DE8-8A5D60762757}" type="slidenum">
              <a:rPr lang="en-GB" smtClean="0"/>
              <a:t>‹#›</a:t>
            </a:fld>
            <a:endParaRPr lang="en-GB"/>
          </a:p>
        </p:txBody>
      </p:sp>
      <p:grpSp>
        <p:nvGrpSpPr>
          <p:cNvPr id="6" name="Group 5"/>
          <p:cNvGrpSpPr>
            <a:grpSpLocks noChangeAspect="1"/>
          </p:cNvGrpSpPr>
          <p:nvPr userDrawn="1"/>
        </p:nvGrpSpPr>
        <p:grpSpPr>
          <a:xfrm>
            <a:off x="181025" y="82977"/>
            <a:ext cx="2926631" cy="401680"/>
            <a:chOff x="65240" y="2368353"/>
            <a:chExt cx="7316585" cy="1004201"/>
          </a:xfrm>
        </p:grpSpPr>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39279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EE02D-EA51-4E04-BBB9-9F8AB202DF8A}" type="datetimeFigureOut">
              <a:rPr lang="en-GB" smtClean="0"/>
              <a:t>15/11/2016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2D1FAD-90F6-4C92-8DE8-8A5D60762757}" type="slidenum">
              <a:rPr lang="en-GB" smtClean="0"/>
              <a:t>‹#›</a:t>
            </a:fld>
            <a:endParaRPr lang="en-GB"/>
          </a:p>
        </p:txBody>
      </p:sp>
      <p:grpSp>
        <p:nvGrpSpPr>
          <p:cNvPr id="5" name="Group 4"/>
          <p:cNvGrpSpPr>
            <a:grpSpLocks noChangeAspect="1"/>
          </p:cNvGrpSpPr>
          <p:nvPr userDrawn="1"/>
        </p:nvGrpSpPr>
        <p:grpSpPr>
          <a:xfrm>
            <a:off x="181025" y="82977"/>
            <a:ext cx="2926631" cy="401680"/>
            <a:chOff x="65240" y="2368353"/>
            <a:chExt cx="7316585" cy="1004201"/>
          </a:xfrm>
        </p:grpSpPr>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8" name="Picture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56502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355388"/>
            <a:ext cx="2439216" cy="1243859"/>
          </a:xfrm>
        </p:spPr>
        <p:txBody>
          <a:bodyPr anchor="b"/>
          <a:lstStyle>
            <a:lvl1pPr>
              <a:defRPr sz="1985"/>
            </a:lvl1pPr>
          </a:lstStyle>
          <a:p>
            <a:r>
              <a:rPr lang="en-US" smtClean="0"/>
              <a:t>Click to edit Master title style</a:t>
            </a:r>
            <a:endParaRPr lang="en-GB"/>
          </a:p>
        </p:txBody>
      </p:sp>
      <p:sp>
        <p:nvSpPr>
          <p:cNvPr id="3" name="Content Placeholder 2"/>
          <p:cNvSpPr>
            <a:spLocks noGrp="1"/>
          </p:cNvSpPr>
          <p:nvPr>
            <p:ph idx="1"/>
          </p:nvPr>
        </p:nvSpPr>
        <p:spPr>
          <a:xfrm>
            <a:off x="3215196" y="767540"/>
            <a:ext cx="3828693" cy="3788341"/>
          </a:xfrm>
        </p:spPr>
        <p:txBody>
          <a:bodyPr/>
          <a:lstStyle>
            <a:lvl1pPr>
              <a:defRPr sz="1985"/>
            </a:lvl1pPr>
            <a:lvl2pPr>
              <a:defRPr sz="1737"/>
            </a:lvl2pPr>
            <a:lvl3pPr>
              <a:defRPr sz="1489"/>
            </a:lvl3pPr>
            <a:lvl4pPr>
              <a:defRPr sz="1241"/>
            </a:lvl4pPr>
            <a:lvl5pPr>
              <a:defRPr sz="1241"/>
            </a:lvl5pPr>
            <a:lvl6pPr>
              <a:defRPr sz="1241"/>
            </a:lvl6pPr>
            <a:lvl7pPr>
              <a:defRPr sz="1241"/>
            </a:lvl7pPr>
            <a:lvl8pPr>
              <a:defRPr sz="1241"/>
            </a:lvl8pPr>
            <a:lvl9pPr>
              <a:defRPr sz="124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20931" y="1599247"/>
            <a:ext cx="2439216" cy="2962804"/>
          </a:xfrm>
        </p:spPr>
        <p:txBody>
          <a:bodyPr/>
          <a:lstStyle>
            <a:lvl1pPr marL="0" indent="0">
              <a:buNone/>
              <a:defRPr sz="992"/>
            </a:lvl1pPr>
            <a:lvl2pPr marL="283601" indent="0">
              <a:buNone/>
              <a:defRPr sz="868"/>
            </a:lvl2pPr>
            <a:lvl3pPr marL="567202" indent="0">
              <a:buNone/>
              <a:defRPr sz="744"/>
            </a:lvl3pPr>
            <a:lvl4pPr marL="850803" indent="0">
              <a:buNone/>
              <a:defRPr sz="620"/>
            </a:lvl4pPr>
            <a:lvl5pPr marL="1134405" indent="0">
              <a:buNone/>
              <a:defRPr sz="620"/>
            </a:lvl5pPr>
            <a:lvl6pPr marL="1418006" indent="0">
              <a:buNone/>
              <a:defRPr sz="620"/>
            </a:lvl6pPr>
            <a:lvl7pPr marL="1701607" indent="0">
              <a:buNone/>
              <a:defRPr sz="620"/>
            </a:lvl7pPr>
            <a:lvl8pPr marL="1985208" indent="0">
              <a:buNone/>
              <a:defRPr sz="620"/>
            </a:lvl8pPr>
            <a:lvl9pPr marL="2268809" indent="0">
              <a:buNone/>
              <a:defRPr sz="6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EE02D-EA51-4E04-BBB9-9F8AB202DF8A}" type="datetimeFigureOut">
              <a:rPr lang="en-GB" smtClean="0"/>
              <a:t>15/11/2016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2D1FAD-90F6-4C92-8DE8-8A5D60762757}" type="slidenum">
              <a:rPr lang="en-GB" smtClean="0"/>
              <a:t>‹#›</a:t>
            </a:fld>
            <a:endParaRPr lang="en-GB"/>
          </a:p>
        </p:txBody>
      </p:sp>
      <p:grpSp>
        <p:nvGrpSpPr>
          <p:cNvPr id="8" name="Group 7"/>
          <p:cNvGrpSpPr>
            <a:grpSpLocks noChangeAspect="1"/>
          </p:cNvGrpSpPr>
          <p:nvPr userDrawn="1"/>
        </p:nvGrpSpPr>
        <p:grpSpPr>
          <a:xfrm>
            <a:off x="181025" y="82977"/>
            <a:ext cx="2926631" cy="401680"/>
            <a:chOff x="65240" y="2368353"/>
            <a:chExt cx="7316585" cy="1004201"/>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588826775"/>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355388"/>
            <a:ext cx="2439216" cy="1243859"/>
          </a:xfrm>
        </p:spPr>
        <p:txBody>
          <a:bodyPr anchor="b"/>
          <a:lstStyle>
            <a:lvl1pPr>
              <a:defRPr sz="1985"/>
            </a:lvl1pPr>
          </a:lstStyle>
          <a:p>
            <a:r>
              <a:rPr lang="en-US" smtClean="0"/>
              <a:t>Click to edit Master title style</a:t>
            </a:r>
            <a:endParaRPr lang="en-GB"/>
          </a:p>
        </p:txBody>
      </p:sp>
      <p:sp>
        <p:nvSpPr>
          <p:cNvPr id="3" name="Picture Placeholder 2"/>
          <p:cNvSpPr>
            <a:spLocks noGrp="1"/>
          </p:cNvSpPr>
          <p:nvPr>
            <p:ph type="pic" idx="1"/>
          </p:nvPr>
        </p:nvSpPr>
        <p:spPr>
          <a:xfrm>
            <a:off x="3215196" y="767540"/>
            <a:ext cx="3828693" cy="3788341"/>
          </a:xfrm>
        </p:spPr>
        <p:txBody>
          <a:bodyPr/>
          <a:lstStyle>
            <a:lvl1pPr marL="0" indent="0">
              <a:buNone/>
              <a:defRPr sz="1985"/>
            </a:lvl1pPr>
            <a:lvl2pPr marL="283601" indent="0">
              <a:buNone/>
              <a:defRPr sz="1737"/>
            </a:lvl2pPr>
            <a:lvl3pPr marL="567202" indent="0">
              <a:buNone/>
              <a:defRPr sz="1489"/>
            </a:lvl3pPr>
            <a:lvl4pPr marL="850803" indent="0">
              <a:buNone/>
              <a:defRPr sz="1241"/>
            </a:lvl4pPr>
            <a:lvl5pPr marL="1134405" indent="0">
              <a:buNone/>
              <a:defRPr sz="1241"/>
            </a:lvl5pPr>
            <a:lvl6pPr marL="1418006" indent="0">
              <a:buNone/>
              <a:defRPr sz="1241"/>
            </a:lvl6pPr>
            <a:lvl7pPr marL="1701607" indent="0">
              <a:buNone/>
              <a:defRPr sz="1241"/>
            </a:lvl7pPr>
            <a:lvl8pPr marL="1985208" indent="0">
              <a:buNone/>
              <a:defRPr sz="1241"/>
            </a:lvl8pPr>
            <a:lvl9pPr marL="2268809" indent="0">
              <a:buNone/>
              <a:defRPr sz="1241"/>
            </a:lvl9pPr>
          </a:lstStyle>
          <a:p>
            <a:endParaRPr lang="en-GB"/>
          </a:p>
        </p:txBody>
      </p:sp>
      <p:sp>
        <p:nvSpPr>
          <p:cNvPr id="4" name="Text Placeholder 3"/>
          <p:cNvSpPr>
            <a:spLocks noGrp="1"/>
          </p:cNvSpPr>
          <p:nvPr>
            <p:ph type="body" sz="half" idx="2"/>
          </p:nvPr>
        </p:nvSpPr>
        <p:spPr>
          <a:xfrm>
            <a:off x="520931" y="1599247"/>
            <a:ext cx="2439216" cy="2962804"/>
          </a:xfrm>
        </p:spPr>
        <p:txBody>
          <a:bodyPr/>
          <a:lstStyle>
            <a:lvl1pPr marL="0" indent="0">
              <a:buNone/>
              <a:defRPr sz="992"/>
            </a:lvl1pPr>
            <a:lvl2pPr marL="283601" indent="0">
              <a:buNone/>
              <a:defRPr sz="868"/>
            </a:lvl2pPr>
            <a:lvl3pPr marL="567202" indent="0">
              <a:buNone/>
              <a:defRPr sz="744"/>
            </a:lvl3pPr>
            <a:lvl4pPr marL="850803" indent="0">
              <a:buNone/>
              <a:defRPr sz="620"/>
            </a:lvl4pPr>
            <a:lvl5pPr marL="1134405" indent="0">
              <a:buNone/>
              <a:defRPr sz="620"/>
            </a:lvl5pPr>
            <a:lvl6pPr marL="1418006" indent="0">
              <a:buNone/>
              <a:defRPr sz="620"/>
            </a:lvl6pPr>
            <a:lvl7pPr marL="1701607" indent="0">
              <a:buNone/>
              <a:defRPr sz="620"/>
            </a:lvl7pPr>
            <a:lvl8pPr marL="1985208" indent="0">
              <a:buNone/>
              <a:defRPr sz="620"/>
            </a:lvl8pPr>
            <a:lvl9pPr marL="2268809" indent="0">
              <a:buNone/>
              <a:defRPr sz="6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EE02D-EA51-4E04-BBB9-9F8AB202DF8A}" type="datetimeFigureOut">
              <a:rPr lang="en-GB" smtClean="0"/>
              <a:t>15/11/2016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2D1FAD-90F6-4C92-8DE8-8A5D60762757}" type="slidenum">
              <a:rPr lang="en-GB" smtClean="0"/>
              <a:t>‹#›</a:t>
            </a:fld>
            <a:endParaRPr lang="en-GB"/>
          </a:p>
        </p:txBody>
      </p:sp>
      <p:grpSp>
        <p:nvGrpSpPr>
          <p:cNvPr id="8" name="Group 7"/>
          <p:cNvGrpSpPr>
            <a:grpSpLocks noChangeAspect="1"/>
          </p:cNvGrpSpPr>
          <p:nvPr userDrawn="1"/>
        </p:nvGrpSpPr>
        <p:grpSpPr>
          <a:xfrm>
            <a:off x="181025" y="82977"/>
            <a:ext cx="2926631" cy="401680"/>
            <a:chOff x="65240" y="2368353"/>
            <a:chExt cx="7316585" cy="1004201"/>
          </a:xfrm>
        </p:grpSpPr>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909960240"/>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283817"/>
            <a:ext cx="6522958" cy="103038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19946" y="1419086"/>
            <a:ext cx="6522958" cy="338235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19946" y="4940885"/>
            <a:ext cx="1701641" cy="283817"/>
          </a:xfrm>
          <a:prstGeom prst="rect">
            <a:avLst/>
          </a:prstGeom>
        </p:spPr>
        <p:txBody>
          <a:bodyPr vert="horz" lIns="91440" tIns="45720" rIns="91440" bIns="45720" rtlCol="0" anchor="ctr"/>
          <a:lstStyle>
            <a:lvl1pPr algn="l">
              <a:defRPr sz="744">
                <a:solidFill>
                  <a:schemeClr val="tx1">
                    <a:tint val="75000"/>
                  </a:schemeClr>
                </a:solidFill>
              </a:defRPr>
            </a:lvl1pPr>
          </a:lstStyle>
          <a:p>
            <a:fld id="{357EE02D-EA51-4E04-BBB9-9F8AB202DF8A}" type="datetimeFigureOut">
              <a:rPr lang="en-GB" smtClean="0"/>
              <a:t>15/11/2016</a:t>
            </a:fld>
            <a:endParaRPr lang="en-GB"/>
          </a:p>
        </p:txBody>
      </p:sp>
      <p:sp>
        <p:nvSpPr>
          <p:cNvPr id="5" name="Footer Placeholder 4"/>
          <p:cNvSpPr>
            <a:spLocks noGrp="1"/>
          </p:cNvSpPr>
          <p:nvPr>
            <p:ph type="ftr" sz="quarter" idx="3"/>
          </p:nvPr>
        </p:nvSpPr>
        <p:spPr>
          <a:xfrm>
            <a:off x="2505194" y="4940885"/>
            <a:ext cx="2552462" cy="283817"/>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41263" y="4940885"/>
            <a:ext cx="1701641" cy="283817"/>
          </a:xfrm>
          <a:prstGeom prst="rect">
            <a:avLst/>
          </a:prstGeom>
        </p:spPr>
        <p:txBody>
          <a:bodyPr vert="horz" lIns="91440" tIns="45720" rIns="91440" bIns="45720" rtlCol="0" anchor="ctr"/>
          <a:lstStyle>
            <a:lvl1pPr algn="r">
              <a:defRPr sz="744">
                <a:solidFill>
                  <a:schemeClr val="tx1">
                    <a:tint val="75000"/>
                  </a:schemeClr>
                </a:solidFill>
              </a:defRPr>
            </a:lvl1pPr>
          </a:lstStyle>
          <a:p>
            <a:fld id="{E22D1FAD-90F6-4C92-8DE8-8A5D60762757}" type="slidenum">
              <a:rPr lang="en-GB" smtClean="0"/>
              <a:t>‹#›</a:t>
            </a:fld>
            <a:endParaRPr lang="en-GB"/>
          </a:p>
        </p:txBody>
      </p:sp>
    </p:spTree>
    <p:extLst>
      <p:ext uri="{BB962C8B-B14F-4D97-AF65-F5344CB8AC3E}">
        <p14:creationId xmlns:p14="http://schemas.microsoft.com/office/powerpoint/2010/main" val="138942118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652" r:id="rId12"/>
    <p:sldLayoutId id="2147483653" r:id="rId13"/>
    <p:sldLayoutId id="2147483679" r:id="rId14"/>
    <p:sldLayoutId id="2147483661" r:id="rId15"/>
    <p:sldLayoutId id="2147483662" r:id="rId16"/>
    <p:sldLayoutId id="2147483678" r:id="rId17"/>
    <p:sldLayoutId id="2147483677" r:id="rId18"/>
    <p:sldLayoutId id="2147483670" r:id="rId19"/>
    <p:sldLayoutId id="2147483664" r:id="rId20"/>
    <p:sldLayoutId id="2147483666" r:id="rId21"/>
    <p:sldLayoutId id="2147483667" r:id="rId22"/>
    <p:sldLayoutId id="2147483680" r:id="rId23"/>
    <p:sldLayoutId id="2147483669" r:id="rId24"/>
    <p:sldLayoutId id="2147483671" r:id="rId25"/>
    <p:sldLayoutId id="2147483673" r:id="rId26"/>
    <p:sldLayoutId id="2147483674" r:id="rId27"/>
    <p:sldLayoutId id="2147483676" r:id="rId28"/>
    <p:sldLayoutId id="2147483689" r:id="rId29"/>
  </p:sldLayoutIdLst>
  <p:hf sldNum="0" hdr="0" dt="0"/>
  <p:txStyles>
    <p:titleStyle>
      <a:lvl1pPr algn="l" defTabSz="567202" rtl="0" eaLnBrk="1" latinLnBrk="0" hangingPunct="1">
        <a:lnSpc>
          <a:spcPct val="90000"/>
        </a:lnSpc>
        <a:spcBef>
          <a:spcPct val="0"/>
        </a:spcBef>
        <a:buNone/>
        <a:defRPr sz="2729" kern="1200">
          <a:solidFill>
            <a:schemeClr val="tx1"/>
          </a:solidFill>
          <a:latin typeface="+mj-lt"/>
          <a:ea typeface="+mj-ea"/>
          <a:cs typeface="+mj-cs"/>
        </a:defRPr>
      </a:lvl1pPr>
    </p:titleStyle>
    <p:bodyStyle>
      <a:lvl1pPr marL="141801" indent="-141801" algn="l" defTabSz="567202" rtl="0" eaLnBrk="1" latinLnBrk="0" hangingPunct="1">
        <a:lnSpc>
          <a:spcPct val="90000"/>
        </a:lnSpc>
        <a:spcBef>
          <a:spcPts val="620"/>
        </a:spcBef>
        <a:buFont typeface="Arial" panose="020B0604020202020204" pitchFamily="34" charset="0"/>
        <a:buChar char="•"/>
        <a:defRPr sz="1737" kern="1200">
          <a:solidFill>
            <a:schemeClr val="tx1"/>
          </a:solidFill>
          <a:latin typeface="+mn-lt"/>
          <a:ea typeface="+mn-ea"/>
          <a:cs typeface="+mn-cs"/>
        </a:defRPr>
      </a:lvl1pPr>
      <a:lvl2pPr marL="425402" indent="-141801" algn="l" defTabSz="567202" rtl="0" eaLnBrk="1" latinLnBrk="0" hangingPunct="1">
        <a:lnSpc>
          <a:spcPct val="90000"/>
        </a:lnSpc>
        <a:spcBef>
          <a:spcPts val="310"/>
        </a:spcBef>
        <a:buFont typeface="Arial" panose="020B0604020202020204" pitchFamily="34" charset="0"/>
        <a:buChar char="•"/>
        <a:defRPr sz="1489" kern="1200">
          <a:solidFill>
            <a:schemeClr val="tx1"/>
          </a:solidFill>
          <a:latin typeface="+mn-lt"/>
          <a:ea typeface="+mn-ea"/>
          <a:cs typeface="+mn-cs"/>
        </a:defRPr>
      </a:lvl2pPr>
      <a:lvl3pPr marL="709003" indent="-141801" algn="l" defTabSz="567202" rtl="0" eaLnBrk="1" latinLnBrk="0" hangingPunct="1">
        <a:lnSpc>
          <a:spcPct val="90000"/>
        </a:lnSpc>
        <a:spcBef>
          <a:spcPts val="310"/>
        </a:spcBef>
        <a:buFont typeface="Arial" panose="020B0604020202020204" pitchFamily="34" charset="0"/>
        <a:buChar char="•"/>
        <a:defRPr sz="1241" kern="1200">
          <a:solidFill>
            <a:schemeClr val="tx1"/>
          </a:solidFill>
          <a:latin typeface="+mn-lt"/>
          <a:ea typeface="+mn-ea"/>
          <a:cs typeface="+mn-cs"/>
        </a:defRPr>
      </a:lvl3pPr>
      <a:lvl4pPr marL="992604"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4pPr>
      <a:lvl5pPr marL="1276205"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5pPr>
      <a:lvl6pPr marL="1559806"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6pPr>
      <a:lvl7pPr marL="1843408"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7pPr>
      <a:lvl8pPr marL="2127009"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8pPr>
      <a:lvl9pPr marL="2410610" indent="-141801" algn="l" defTabSz="567202" rtl="0" eaLnBrk="1" latinLnBrk="0" hangingPunct="1">
        <a:lnSpc>
          <a:spcPct val="90000"/>
        </a:lnSpc>
        <a:spcBef>
          <a:spcPts val="310"/>
        </a:spcBef>
        <a:buFont typeface="Arial" panose="020B0604020202020204" pitchFamily="34" charset="0"/>
        <a:buChar char="•"/>
        <a:defRPr sz="1117" kern="1200">
          <a:solidFill>
            <a:schemeClr val="tx1"/>
          </a:solidFill>
          <a:latin typeface="+mn-lt"/>
          <a:ea typeface="+mn-ea"/>
          <a:cs typeface="+mn-cs"/>
        </a:defRPr>
      </a:lvl9pPr>
    </p:bodyStyle>
    <p:otherStyle>
      <a:defPPr>
        <a:defRPr lang="en-US"/>
      </a:defPPr>
      <a:lvl1pPr marL="0" algn="l" defTabSz="567202" rtl="0" eaLnBrk="1" latinLnBrk="0" hangingPunct="1">
        <a:defRPr sz="1117" kern="1200">
          <a:solidFill>
            <a:schemeClr val="tx1"/>
          </a:solidFill>
          <a:latin typeface="+mn-lt"/>
          <a:ea typeface="+mn-ea"/>
          <a:cs typeface="+mn-cs"/>
        </a:defRPr>
      </a:lvl1pPr>
      <a:lvl2pPr marL="283601" algn="l" defTabSz="567202" rtl="0" eaLnBrk="1" latinLnBrk="0" hangingPunct="1">
        <a:defRPr sz="1117" kern="1200">
          <a:solidFill>
            <a:schemeClr val="tx1"/>
          </a:solidFill>
          <a:latin typeface="+mn-lt"/>
          <a:ea typeface="+mn-ea"/>
          <a:cs typeface="+mn-cs"/>
        </a:defRPr>
      </a:lvl2pPr>
      <a:lvl3pPr marL="567202" algn="l" defTabSz="567202" rtl="0" eaLnBrk="1" latinLnBrk="0" hangingPunct="1">
        <a:defRPr sz="1117" kern="1200">
          <a:solidFill>
            <a:schemeClr val="tx1"/>
          </a:solidFill>
          <a:latin typeface="+mn-lt"/>
          <a:ea typeface="+mn-ea"/>
          <a:cs typeface="+mn-cs"/>
        </a:defRPr>
      </a:lvl3pPr>
      <a:lvl4pPr marL="850803" algn="l" defTabSz="567202" rtl="0" eaLnBrk="1" latinLnBrk="0" hangingPunct="1">
        <a:defRPr sz="1117" kern="1200">
          <a:solidFill>
            <a:schemeClr val="tx1"/>
          </a:solidFill>
          <a:latin typeface="+mn-lt"/>
          <a:ea typeface="+mn-ea"/>
          <a:cs typeface="+mn-cs"/>
        </a:defRPr>
      </a:lvl4pPr>
      <a:lvl5pPr marL="1134405" algn="l" defTabSz="567202" rtl="0" eaLnBrk="1" latinLnBrk="0" hangingPunct="1">
        <a:defRPr sz="1117" kern="1200">
          <a:solidFill>
            <a:schemeClr val="tx1"/>
          </a:solidFill>
          <a:latin typeface="+mn-lt"/>
          <a:ea typeface="+mn-ea"/>
          <a:cs typeface="+mn-cs"/>
        </a:defRPr>
      </a:lvl5pPr>
      <a:lvl6pPr marL="1418006" algn="l" defTabSz="567202" rtl="0" eaLnBrk="1" latinLnBrk="0" hangingPunct="1">
        <a:defRPr sz="1117" kern="1200">
          <a:solidFill>
            <a:schemeClr val="tx1"/>
          </a:solidFill>
          <a:latin typeface="+mn-lt"/>
          <a:ea typeface="+mn-ea"/>
          <a:cs typeface="+mn-cs"/>
        </a:defRPr>
      </a:lvl6pPr>
      <a:lvl7pPr marL="1701607" algn="l" defTabSz="567202" rtl="0" eaLnBrk="1" latinLnBrk="0" hangingPunct="1">
        <a:defRPr sz="1117" kern="1200">
          <a:solidFill>
            <a:schemeClr val="tx1"/>
          </a:solidFill>
          <a:latin typeface="+mn-lt"/>
          <a:ea typeface="+mn-ea"/>
          <a:cs typeface="+mn-cs"/>
        </a:defRPr>
      </a:lvl7pPr>
      <a:lvl8pPr marL="1985208" algn="l" defTabSz="567202" rtl="0" eaLnBrk="1" latinLnBrk="0" hangingPunct="1">
        <a:defRPr sz="1117" kern="1200">
          <a:solidFill>
            <a:schemeClr val="tx1"/>
          </a:solidFill>
          <a:latin typeface="+mn-lt"/>
          <a:ea typeface="+mn-ea"/>
          <a:cs typeface="+mn-cs"/>
        </a:defRPr>
      </a:lvl8pPr>
      <a:lvl9pPr marL="2268809" algn="l" defTabSz="567202" rtl="0" eaLnBrk="1" latinLnBrk="0" hangingPunct="1">
        <a:defRPr sz="11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info@naturalcapitalcoalition.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naturalcapitalcoalition.org/projects/finance-sector-supple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8906" y="4033564"/>
            <a:ext cx="6408712" cy="1015663"/>
          </a:xfrm>
          <a:prstGeom prst="rect">
            <a:avLst/>
          </a:prstGeom>
        </p:spPr>
        <p:txBody>
          <a:bodyPr wrap="square">
            <a:spAutoFit/>
          </a:bodyPr>
          <a:lstStyle/>
          <a:p>
            <a:pPr>
              <a:spcAft>
                <a:spcPts val="0"/>
              </a:spcAft>
            </a:pPr>
            <a:r>
              <a:rPr lang="en-GB" sz="1200" dirty="0">
                <a:solidFill>
                  <a:schemeClr val="tx1">
                    <a:lumMod val="50000"/>
                    <a:lumOff val="50000"/>
                  </a:schemeClr>
                </a:solidFill>
                <a:latin typeface="Verdana" charset="0"/>
                <a:ea typeface="Arial Unicode MS" charset="0"/>
                <a:cs typeface="Arial" charset="0"/>
              </a:rPr>
              <a:t>This project has been made possible by generous funding and support from The Rockefeller Foundation, </a:t>
            </a:r>
            <a:r>
              <a:rPr lang="en-GB" sz="1200" dirty="0" smtClean="0">
                <a:solidFill>
                  <a:schemeClr val="tx1">
                    <a:lumMod val="50000"/>
                    <a:lumOff val="50000"/>
                  </a:schemeClr>
                </a:solidFill>
                <a:latin typeface="Verdana" charset="0"/>
                <a:ea typeface="Arial Unicode MS" charset="0"/>
                <a:cs typeface="Arial" charset="0"/>
              </a:rPr>
              <a:t>International Finance Corporation (</a:t>
            </a:r>
            <a:r>
              <a:rPr lang="en-GB" sz="1200" dirty="0" err="1" smtClean="0">
                <a:solidFill>
                  <a:schemeClr val="tx1">
                    <a:lumMod val="50000"/>
                    <a:lumOff val="50000"/>
                  </a:schemeClr>
                </a:solidFill>
                <a:latin typeface="Verdana" charset="0"/>
                <a:ea typeface="Arial Unicode MS" charset="0"/>
                <a:cs typeface="Arial" charset="0"/>
              </a:rPr>
              <a:t>IFC</a:t>
            </a:r>
            <a:r>
              <a:rPr lang="en-GB" sz="1200" dirty="0" smtClean="0">
                <a:solidFill>
                  <a:schemeClr val="tx1">
                    <a:lumMod val="50000"/>
                    <a:lumOff val="50000"/>
                  </a:schemeClr>
                </a:solidFill>
                <a:latin typeface="Verdana" charset="0"/>
                <a:ea typeface="Arial Unicode MS" charset="0"/>
                <a:cs typeface="Arial" charset="0"/>
              </a:rPr>
              <a:t>) </a:t>
            </a:r>
            <a:r>
              <a:rPr lang="en-GB" sz="1200" dirty="0">
                <a:solidFill>
                  <a:schemeClr val="tx1">
                    <a:lumMod val="50000"/>
                    <a:lumOff val="50000"/>
                  </a:schemeClr>
                </a:solidFill>
                <a:latin typeface="Verdana" charset="0"/>
                <a:ea typeface="Arial Unicode MS" charset="0"/>
                <a:cs typeface="Arial" charset="0"/>
              </a:rPr>
              <a:t>with the support of the Swiss State Secretariat for Economic Affairs (SECO) and the Ministry of Foreign Affairs of the Government of the Netherlands, United Nations Environment Program (UNEP), and the Dutch Ministry of Economic Affairs.</a:t>
            </a:r>
            <a:endParaRPr lang="en-US" sz="1800" dirty="0">
              <a:solidFill>
                <a:schemeClr val="tx1">
                  <a:lumMod val="50000"/>
                  <a:lumOff val="50000"/>
                </a:schemeClr>
              </a:solidFill>
              <a:effectLst/>
              <a:latin typeface="Times New Roman" charset="0"/>
              <a:ea typeface="Arial Unicode MS" charset="0"/>
            </a:endParaRPr>
          </a:p>
        </p:txBody>
      </p:sp>
      <p:sp>
        <p:nvSpPr>
          <p:cNvPr id="11" name="TextBox 10"/>
          <p:cNvSpPr txBox="1"/>
          <p:nvPr/>
        </p:nvSpPr>
        <p:spPr>
          <a:xfrm>
            <a:off x="577069" y="2549324"/>
            <a:ext cx="6408712" cy="707886"/>
          </a:xfrm>
          <a:prstGeom prst="rect">
            <a:avLst/>
          </a:prstGeom>
          <a:noFill/>
        </p:spPr>
        <p:txBody>
          <a:bodyPr wrap="square" rtlCol="0">
            <a:spAutoFit/>
          </a:bodyPr>
          <a:lstStyle/>
          <a:p>
            <a:r>
              <a:rPr lang="en-US" sz="2000" b="1" dirty="0" smtClean="0">
                <a:solidFill>
                  <a:schemeClr val="accent4"/>
                </a:solidFill>
                <a:latin typeface="Verdana" charset="0"/>
                <a:ea typeface="Verdana" charset="0"/>
                <a:cs typeface="Verdana" charset="0"/>
              </a:rPr>
              <a:t>Consultation on the Finance Sector Supplement to the Natural Capital Protocol</a:t>
            </a:r>
            <a:endParaRPr lang="en-US" sz="2000" b="1" dirty="0">
              <a:solidFill>
                <a:schemeClr val="accent4"/>
              </a:solidFill>
              <a:latin typeface="Verdana" charset="0"/>
              <a:ea typeface="Verdana" charset="0"/>
              <a:cs typeface="Verdana" charset="0"/>
            </a:endParaRPr>
          </a:p>
        </p:txBody>
      </p:sp>
      <p:sp>
        <p:nvSpPr>
          <p:cNvPr id="4" name="Rectangle 3"/>
          <p:cNvSpPr/>
          <p:nvPr/>
        </p:nvSpPr>
        <p:spPr>
          <a:xfrm>
            <a:off x="109017" y="73124"/>
            <a:ext cx="3096344"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1"/>
          <p:cNvGrpSpPr/>
          <p:nvPr/>
        </p:nvGrpSpPr>
        <p:grpSpPr>
          <a:xfrm>
            <a:off x="123133" y="469621"/>
            <a:ext cx="7316585" cy="1004201"/>
            <a:chOff x="65240" y="2368353"/>
            <a:chExt cx="7316585" cy="1004201"/>
          </a:xfrm>
        </p:grpSpPr>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157689" y="2368353"/>
              <a:ext cx="1224136" cy="1004201"/>
            </a:xfrm>
            <a:prstGeom prst="rect">
              <a:avLst/>
            </a:prstGeom>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53233" y="2445948"/>
              <a:ext cx="3988671" cy="867536"/>
            </a:xfrm>
            <a:prstGeom prst="rect">
              <a:avLst/>
            </a:prstGeom>
          </p:spPr>
        </p:pic>
        <p:pic>
          <p:nvPicPr>
            <p:cNvPr id="10" name="Picture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240" y="2494933"/>
              <a:ext cx="1872208" cy="769566"/>
            </a:xfrm>
            <a:prstGeom prst="rect">
              <a:avLst/>
            </a:prstGeom>
          </p:spPr>
        </p:pic>
      </p:grpSp>
    </p:spTree>
    <p:extLst>
      <p:ext uri="{BB962C8B-B14F-4D97-AF65-F5344CB8AC3E}">
        <p14:creationId xmlns:p14="http://schemas.microsoft.com/office/powerpoint/2010/main" val="558560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000" cy="646331"/>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00000"/>
              </a:lnSpc>
            </a:pPr>
            <a:r>
              <a:rPr lang="en-GB" sz="1800" dirty="0" smtClean="0">
                <a:solidFill>
                  <a:srgbClr val="00B0F0"/>
                </a:solidFill>
                <a:latin typeface="Verdana" charset="0"/>
                <a:ea typeface="Verdana" charset="0"/>
                <a:cs typeface="Verdana" charset="0"/>
              </a:rPr>
              <a:t>Why should the finance sector be interested in natural </a:t>
            </a:r>
            <a:r>
              <a:rPr lang="en-GB" sz="1800" dirty="0">
                <a:solidFill>
                  <a:srgbClr val="00B0F0"/>
                </a:solidFill>
                <a:latin typeface="Verdana" charset="0"/>
                <a:ea typeface="Verdana" charset="0"/>
                <a:cs typeface="Verdana" charset="0"/>
              </a:rPr>
              <a:t>c</a:t>
            </a:r>
            <a:r>
              <a:rPr lang="en-GB" sz="1800" dirty="0" smtClean="0">
                <a:solidFill>
                  <a:srgbClr val="00B0F0"/>
                </a:solidFill>
                <a:latin typeface="Verdana" charset="0"/>
                <a:ea typeface="Verdana" charset="0"/>
                <a:cs typeface="Verdana" charset="0"/>
              </a:rPr>
              <a:t>apital?</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829097" y="1153244"/>
            <a:ext cx="5904656" cy="3859071"/>
          </a:xfrm>
          <a:prstGeom prst="roundRect">
            <a:avLst/>
          </a:prstGeom>
          <a:noFill/>
          <a:ln w="19050">
            <a:solidFill>
              <a:schemeClr val="accent3"/>
            </a:solidFill>
          </a:ln>
        </p:spPr>
        <p:txBody>
          <a:bodyPr wrap="square" rtlCol="0">
            <a:spAutoFit/>
          </a:bodyPr>
          <a:lstStyle/>
          <a:p>
            <a:pPr>
              <a:lnSpc>
                <a:spcPct val="114000"/>
              </a:lnSpc>
              <a:spcAft>
                <a:spcPts val="1200"/>
              </a:spcAft>
            </a:pPr>
            <a:r>
              <a:rPr lang="en-GB" sz="1600" dirty="0" smtClean="0">
                <a:latin typeface="Verdana" charset="0"/>
                <a:ea typeface="Verdana" charset="0"/>
                <a:cs typeface="Verdana" charset="0"/>
              </a:rPr>
              <a:t>Companies’ impacts and dependencies on natural capital create business risks </a:t>
            </a:r>
            <a:r>
              <a:rPr lang="en-GB" sz="1600" dirty="0">
                <a:latin typeface="Verdana" charset="0"/>
                <a:ea typeface="Verdana" charset="0"/>
                <a:cs typeface="Verdana" charset="0"/>
              </a:rPr>
              <a:t>and </a:t>
            </a:r>
            <a:r>
              <a:rPr lang="en-GB" sz="1600" dirty="0" smtClean="0">
                <a:latin typeface="Verdana" charset="0"/>
                <a:ea typeface="Verdana" charset="0"/>
                <a:cs typeface="Verdana" charset="0"/>
              </a:rPr>
              <a:t>opportunities, affecting </a:t>
            </a:r>
            <a:r>
              <a:rPr lang="en-GB" sz="1600" dirty="0" err="1" smtClean="0">
                <a:latin typeface="Verdana" charset="0"/>
                <a:ea typeface="Verdana" charset="0"/>
                <a:cs typeface="Verdana" charset="0"/>
              </a:rPr>
              <a:t>cashflows</a:t>
            </a:r>
            <a:r>
              <a:rPr lang="en-GB" sz="1600" dirty="0" smtClean="0">
                <a:latin typeface="Verdana" charset="0"/>
                <a:ea typeface="Verdana" charset="0"/>
                <a:cs typeface="Verdana" charset="0"/>
              </a:rPr>
              <a:t>, profits and asset valuations.</a:t>
            </a:r>
          </a:p>
          <a:p>
            <a:pPr>
              <a:lnSpc>
                <a:spcPct val="114000"/>
              </a:lnSpc>
              <a:spcAft>
                <a:spcPts val="1200"/>
              </a:spcAft>
            </a:pPr>
            <a:r>
              <a:rPr lang="en-GB" sz="1600" dirty="0" smtClean="0">
                <a:latin typeface="Verdana" charset="0"/>
                <a:ea typeface="Verdana" charset="0"/>
                <a:cs typeface="Verdana" charset="0"/>
              </a:rPr>
              <a:t>In turn, these may affect insurance </a:t>
            </a:r>
            <a:r>
              <a:rPr lang="en-GB" sz="1600" dirty="0">
                <a:latin typeface="Verdana" charset="0"/>
                <a:ea typeface="Verdana" charset="0"/>
                <a:cs typeface="Verdana" charset="0"/>
              </a:rPr>
              <a:t>premiums, </a:t>
            </a:r>
            <a:r>
              <a:rPr lang="en-GB" sz="1600" dirty="0" smtClean="0">
                <a:latin typeface="Verdana" charset="0"/>
                <a:ea typeface="Verdana" charset="0"/>
                <a:cs typeface="Verdana" charset="0"/>
              </a:rPr>
              <a:t>project </a:t>
            </a:r>
            <a:r>
              <a:rPr lang="en-GB" sz="1600" dirty="0">
                <a:latin typeface="Verdana" charset="0"/>
                <a:ea typeface="Verdana" charset="0"/>
                <a:cs typeface="Verdana" charset="0"/>
              </a:rPr>
              <a:t>valuations, </a:t>
            </a:r>
            <a:r>
              <a:rPr lang="en-GB" sz="1600" dirty="0" smtClean="0">
                <a:latin typeface="Verdana" charset="0"/>
                <a:ea typeface="Verdana" charset="0"/>
                <a:cs typeface="Verdana" charset="0"/>
              </a:rPr>
              <a:t>equity </a:t>
            </a:r>
            <a:r>
              <a:rPr lang="en-GB" sz="1600" dirty="0">
                <a:latin typeface="Verdana" charset="0"/>
                <a:ea typeface="Verdana" charset="0"/>
                <a:cs typeface="Verdana" charset="0"/>
              </a:rPr>
              <a:t>prices or the cost of capital. </a:t>
            </a:r>
            <a:endParaRPr lang="en-GB" sz="1600" dirty="0" smtClean="0">
              <a:latin typeface="Verdana" charset="0"/>
              <a:ea typeface="Verdana" charset="0"/>
              <a:cs typeface="Verdana" charset="0"/>
            </a:endParaRPr>
          </a:p>
          <a:p>
            <a:pPr>
              <a:lnSpc>
                <a:spcPct val="114000"/>
              </a:lnSpc>
              <a:spcAft>
                <a:spcPts val="1200"/>
              </a:spcAft>
            </a:pPr>
            <a:r>
              <a:rPr lang="en-GB" sz="1600" dirty="0" smtClean="0">
                <a:latin typeface="Verdana" charset="0"/>
                <a:ea typeface="Verdana" charset="0"/>
                <a:cs typeface="Verdana" charset="0"/>
              </a:rPr>
              <a:t>Natural capital also has wider implications; </a:t>
            </a:r>
            <a:r>
              <a:rPr lang="en-GB" sz="1600" dirty="0">
                <a:latin typeface="Verdana" charset="0"/>
                <a:ea typeface="Verdana" charset="0"/>
                <a:cs typeface="Verdana" charset="0"/>
              </a:rPr>
              <a:t>for example, finance institutions might </a:t>
            </a:r>
            <a:r>
              <a:rPr lang="en-GB" sz="1600" dirty="0" smtClean="0">
                <a:latin typeface="Verdana" charset="0"/>
                <a:ea typeface="Verdana" charset="0"/>
                <a:cs typeface="Verdana" charset="0"/>
              </a:rPr>
              <a:t>have </a:t>
            </a:r>
            <a:r>
              <a:rPr lang="en-GB" sz="1600" dirty="0">
                <a:latin typeface="Verdana" charset="0"/>
                <a:ea typeface="Verdana" charset="0"/>
                <a:cs typeface="Verdana" charset="0"/>
              </a:rPr>
              <a:t>significant exposure to water or biodiversity-related risks because of their aggregate exposure to specific geographies, sectors or markets</a:t>
            </a:r>
            <a:r>
              <a:rPr lang="en-GB" sz="1600" dirty="0" smtClean="0">
                <a:latin typeface="Verdana" charset="0"/>
                <a:ea typeface="Verdana" charset="0"/>
                <a:cs typeface="Verdana" charset="0"/>
              </a:rPr>
              <a:t>.</a:t>
            </a:r>
            <a:endParaRPr lang="en-GB" sz="1600" dirty="0">
              <a:latin typeface="Verdana" charset="0"/>
              <a:ea typeface="Verdana" charset="0"/>
              <a:cs typeface="Verdana" charset="0"/>
            </a:endParaRPr>
          </a:p>
        </p:txBody>
      </p:sp>
    </p:spTree>
    <p:extLst>
      <p:ext uri="{BB962C8B-B14F-4D97-AF65-F5344CB8AC3E}">
        <p14:creationId xmlns:p14="http://schemas.microsoft.com/office/powerpoint/2010/main" val="2416204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59999" cy="646331"/>
          </a:xfrm>
          <a:prstGeom prst="rect">
            <a:avLst/>
          </a:prstGeom>
        </p:spPr>
        <p:txBody>
          <a:bodyPr vert="horz"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00000"/>
              </a:lnSpc>
            </a:pPr>
            <a:r>
              <a:rPr lang="en-GB" sz="1800" dirty="0" smtClean="0">
                <a:solidFill>
                  <a:srgbClr val="00B0F0"/>
                </a:solidFill>
                <a:latin typeface="Verdana" charset="0"/>
                <a:ea typeface="Verdana" charset="0"/>
                <a:cs typeface="Verdana" charset="0"/>
              </a:rPr>
              <a:t>What makes the Finance Sector Supplement different? </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829097" y="1153244"/>
            <a:ext cx="5904656" cy="2942082"/>
          </a:xfrm>
          <a:prstGeom prst="roundRect">
            <a:avLst/>
          </a:prstGeom>
          <a:noFill/>
          <a:ln w="19050">
            <a:solidFill>
              <a:schemeClr val="accent3"/>
            </a:solidFill>
          </a:ln>
        </p:spPr>
        <p:txBody>
          <a:bodyPr wrap="square" rtlCol="0">
            <a:spAutoFit/>
          </a:bodyPr>
          <a:lstStyle/>
          <a:p>
            <a:pPr>
              <a:lnSpc>
                <a:spcPct val="114000"/>
              </a:lnSpc>
              <a:spcAft>
                <a:spcPts val="1200"/>
              </a:spcAft>
            </a:pPr>
            <a:r>
              <a:rPr lang="en-GB" sz="1600" dirty="0">
                <a:latin typeface="Verdana" charset="0"/>
                <a:ea typeface="Verdana" charset="0"/>
                <a:cs typeface="Verdana" charset="0"/>
              </a:rPr>
              <a:t>Financial institutions, like other organizations, have </a:t>
            </a:r>
            <a:r>
              <a:rPr lang="en-GB" sz="1600" b="1" dirty="0">
                <a:solidFill>
                  <a:schemeClr val="accent3"/>
                </a:solidFill>
                <a:latin typeface="Verdana" charset="0"/>
                <a:ea typeface="Verdana" charset="0"/>
                <a:cs typeface="Verdana" charset="0"/>
              </a:rPr>
              <a:t>impacts</a:t>
            </a:r>
            <a:r>
              <a:rPr lang="en-GB" sz="1600" dirty="0">
                <a:latin typeface="Verdana" charset="0"/>
                <a:ea typeface="Verdana" charset="0"/>
                <a:cs typeface="Verdana" charset="0"/>
              </a:rPr>
              <a:t> and </a:t>
            </a:r>
            <a:r>
              <a:rPr lang="en-GB" sz="1600" b="1" dirty="0" smtClean="0">
                <a:solidFill>
                  <a:schemeClr val="accent3"/>
                </a:solidFill>
                <a:latin typeface="Verdana" charset="0"/>
                <a:ea typeface="Verdana" charset="0"/>
                <a:cs typeface="Verdana" charset="0"/>
              </a:rPr>
              <a:t>dependencies</a:t>
            </a:r>
            <a:r>
              <a:rPr lang="en-GB" sz="1600" dirty="0" smtClean="0">
                <a:latin typeface="Verdana" charset="0"/>
                <a:ea typeface="Verdana" charset="0"/>
                <a:cs typeface="Verdana" charset="0"/>
              </a:rPr>
              <a:t> </a:t>
            </a:r>
            <a:r>
              <a:rPr lang="en-GB" sz="1600" dirty="0">
                <a:latin typeface="Verdana" charset="0"/>
                <a:ea typeface="Verdana" charset="0"/>
                <a:cs typeface="Verdana" charset="0"/>
              </a:rPr>
              <a:t>on natural capital. </a:t>
            </a:r>
          </a:p>
          <a:p>
            <a:pPr>
              <a:lnSpc>
                <a:spcPct val="114000"/>
              </a:lnSpc>
              <a:spcAft>
                <a:spcPts val="1200"/>
              </a:spcAft>
            </a:pPr>
            <a:r>
              <a:rPr lang="en-GB" sz="1600" dirty="0" smtClean="0">
                <a:latin typeface="Verdana" charset="0"/>
                <a:ea typeface="Verdana" charset="0"/>
                <a:cs typeface="Verdana" charset="0"/>
              </a:rPr>
              <a:t>Framing natural </a:t>
            </a:r>
            <a:r>
              <a:rPr lang="en-GB" sz="1600" dirty="0">
                <a:latin typeface="Verdana" charset="0"/>
                <a:ea typeface="Verdana" charset="0"/>
                <a:cs typeface="Verdana" charset="0"/>
              </a:rPr>
              <a:t>capital as </a:t>
            </a:r>
            <a:r>
              <a:rPr lang="en-GB" sz="1600" dirty="0" smtClean="0">
                <a:latin typeface="Verdana" charset="0"/>
                <a:ea typeface="Verdana" charset="0"/>
                <a:cs typeface="Verdana" charset="0"/>
              </a:rPr>
              <a:t>being about </a:t>
            </a:r>
            <a:r>
              <a:rPr lang="en-GB" sz="1600" dirty="0">
                <a:latin typeface="Verdana" charset="0"/>
                <a:ea typeface="Verdana" charset="0"/>
                <a:cs typeface="Verdana" charset="0"/>
              </a:rPr>
              <a:t>impacts and dependencies </a:t>
            </a:r>
            <a:r>
              <a:rPr lang="en-GB" sz="1600" dirty="0" smtClean="0">
                <a:latin typeface="Verdana" charset="0"/>
                <a:ea typeface="Verdana" charset="0"/>
                <a:cs typeface="Verdana" charset="0"/>
              </a:rPr>
              <a:t>encourages financial institutions to:</a:t>
            </a:r>
            <a:endParaRPr lang="en-GB" sz="1600" dirty="0">
              <a:latin typeface="Verdana" charset="0"/>
              <a:ea typeface="Verdana" charset="0"/>
              <a:cs typeface="Verdana" charset="0"/>
            </a:endParaRPr>
          </a:p>
          <a:p>
            <a:pPr marL="285750" indent="-285750">
              <a:lnSpc>
                <a:spcPct val="114000"/>
              </a:lnSpc>
              <a:spcAft>
                <a:spcPts val="600"/>
              </a:spcAft>
              <a:buClr>
                <a:schemeClr val="accent4"/>
              </a:buClr>
              <a:buFont typeface="Wingdings" panose="05000000000000000000" pitchFamily="2" charset="2"/>
              <a:buChar char="v"/>
            </a:pPr>
            <a:r>
              <a:rPr lang="en-GB" sz="1400" dirty="0" smtClean="0">
                <a:latin typeface="Verdana" charset="0"/>
                <a:ea typeface="Verdana" charset="0"/>
                <a:cs typeface="Verdana" charset="0"/>
              </a:rPr>
              <a:t>Focus </a:t>
            </a:r>
            <a:r>
              <a:rPr lang="en-GB" sz="1400" dirty="0">
                <a:latin typeface="Verdana" charset="0"/>
                <a:ea typeface="Verdana" charset="0"/>
                <a:cs typeface="Verdana" charset="0"/>
              </a:rPr>
              <a:t>on their wider business activities (lending, investment, insurance) </a:t>
            </a:r>
            <a:r>
              <a:rPr lang="en-GB" sz="1400" dirty="0" smtClean="0">
                <a:latin typeface="Verdana" charset="0"/>
                <a:ea typeface="Verdana" charset="0"/>
                <a:cs typeface="Verdana" charset="0"/>
              </a:rPr>
              <a:t>not just their </a:t>
            </a:r>
            <a:r>
              <a:rPr lang="en-GB" sz="1400" dirty="0">
                <a:latin typeface="Verdana" charset="0"/>
                <a:ea typeface="Verdana" charset="0"/>
                <a:cs typeface="Verdana" charset="0"/>
              </a:rPr>
              <a:t>own </a:t>
            </a:r>
            <a:r>
              <a:rPr lang="en-GB" sz="1400" dirty="0" smtClean="0">
                <a:latin typeface="Verdana" charset="0"/>
                <a:ea typeface="Verdana" charset="0"/>
                <a:cs typeface="Verdana" charset="0"/>
              </a:rPr>
              <a:t>operations.</a:t>
            </a:r>
          </a:p>
          <a:p>
            <a:pPr marL="285750" indent="-285750">
              <a:lnSpc>
                <a:spcPct val="114000"/>
              </a:lnSpc>
              <a:spcAft>
                <a:spcPts val="600"/>
              </a:spcAft>
              <a:buClr>
                <a:schemeClr val="accent4"/>
              </a:buClr>
              <a:buFont typeface="Wingdings" panose="05000000000000000000" pitchFamily="2" charset="2"/>
              <a:buChar char="v"/>
            </a:pPr>
            <a:r>
              <a:rPr lang="en-GB" sz="1400" dirty="0" smtClean="0">
                <a:latin typeface="Verdana" charset="0"/>
                <a:ea typeface="Verdana" charset="0"/>
                <a:cs typeface="Verdana" charset="0"/>
              </a:rPr>
              <a:t>Focus </a:t>
            </a:r>
            <a:r>
              <a:rPr lang="en-GB" sz="1400" dirty="0">
                <a:latin typeface="Verdana" charset="0"/>
                <a:ea typeface="Verdana" charset="0"/>
                <a:cs typeface="Verdana" charset="0"/>
              </a:rPr>
              <a:t>on the value of natural capital to their </a:t>
            </a:r>
            <a:r>
              <a:rPr lang="en-GB" sz="1400" dirty="0" smtClean="0">
                <a:latin typeface="Verdana" charset="0"/>
                <a:ea typeface="Verdana" charset="0"/>
                <a:cs typeface="Verdana" charset="0"/>
              </a:rPr>
              <a:t>business.</a:t>
            </a:r>
          </a:p>
          <a:p>
            <a:pPr marL="285750" indent="-285750">
              <a:lnSpc>
                <a:spcPct val="114000"/>
              </a:lnSpc>
              <a:spcAft>
                <a:spcPts val="600"/>
              </a:spcAft>
              <a:buClr>
                <a:schemeClr val="accent4"/>
              </a:buClr>
              <a:buFont typeface="Wingdings" panose="05000000000000000000" pitchFamily="2" charset="2"/>
              <a:buChar char="v"/>
            </a:pPr>
            <a:r>
              <a:rPr lang="en-GB" sz="1400" dirty="0" smtClean="0">
                <a:latin typeface="Verdana" charset="0"/>
                <a:ea typeface="Verdana" charset="0"/>
                <a:cs typeface="Verdana" charset="0"/>
              </a:rPr>
              <a:t>Take </a:t>
            </a:r>
            <a:r>
              <a:rPr lang="en-GB" sz="1400" dirty="0">
                <a:latin typeface="Verdana" charset="0"/>
                <a:ea typeface="Verdana" charset="0"/>
                <a:cs typeface="Verdana" charset="0"/>
              </a:rPr>
              <a:t>a systems approach </a:t>
            </a:r>
            <a:r>
              <a:rPr lang="en-GB" sz="1400" dirty="0" smtClean="0">
                <a:latin typeface="Verdana" charset="0"/>
                <a:ea typeface="Verdana" charset="0"/>
                <a:cs typeface="Verdana" charset="0"/>
              </a:rPr>
              <a:t>to decision-making</a:t>
            </a:r>
            <a:r>
              <a:rPr lang="en-GB" sz="1400" dirty="0">
                <a:latin typeface="Verdana" charset="0"/>
                <a:ea typeface="Verdana" charset="0"/>
                <a:cs typeface="Verdana" charset="0"/>
              </a:rPr>
              <a:t>.</a:t>
            </a:r>
          </a:p>
        </p:txBody>
      </p:sp>
    </p:spTree>
    <p:extLst>
      <p:ext uri="{BB962C8B-B14F-4D97-AF65-F5344CB8AC3E}">
        <p14:creationId xmlns:p14="http://schemas.microsoft.com/office/powerpoint/2010/main" val="244106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4404" y="2157581"/>
            <a:ext cx="3607021" cy="1015663"/>
          </a:xfrm>
          <a:prstGeom prst="rect">
            <a:avLst/>
          </a:prstGeom>
          <a:noFill/>
        </p:spPr>
        <p:txBody>
          <a:bodyPr wrap="square" rtlCol="0">
            <a:spAutoFit/>
          </a:bodyPr>
          <a:lstStyle/>
          <a:p>
            <a:r>
              <a:rPr lang="en-US" sz="2000" b="1" dirty="0" smtClean="0">
                <a:solidFill>
                  <a:srgbClr val="00B0F0"/>
                </a:solidFill>
                <a:latin typeface="Verdana" charset="0"/>
                <a:ea typeface="Verdana" charset="0"/>
                <a:cs typeface="Verdana" charset="0"/>
              </a:rPr>
              <a:t>High Level Consultation </a:t>
            </a:r>
          </a:p>
          <a:p>
            <a:r>
              <a:rPr lang="en-US" sz="2000" b="1" dirty="0" smtClean="0">
                <a:solidFill>
                  <a:srgbClr val="00B0F0"/>
                </a:solidFill>
                <a:latin typeface="Verdana" charset="0"/>
                <a:ea typeface="Verdana" charset="0"/>
                <a:cs typeface="Verdana" charset="0"/>
              </a:rPr>
              <a:t>on the Finance Sector Supplement</a:t>
            </a:r>
            <a:endParaRPr lang="en-US" sz="2000" b="1" dirty="0">
              <a:solidFill>
                <a:srgbClr val="00B0F0"/>
              </a:solidFill>
              <a:latin typeface="Verdana" charset="0"/>
              <a:ea typeface="Verdana" charset="0"/>
              <a:cs typeface="Verdana" charset="0"/>
            </a:endParaRPr>
          </a:p>
        </p:txBody>
      </p:sp>
      <p:pic>
        <p:nvPicPr>
          <p:cNvPr id="3" name="Picture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790335" y="-1"/>
            <a:ext cx="3775587" cy="5330825"/>
          </a:xfrm>
          <a:prstGeom prst="rect">
            <a:avLst/>
          </a:prstGeom>
        </p:spPr>
      </p:pic>
    </p:spTree>
    <p:extLst>
      <p:ext uri="{BB962C8B-B14F-4D97-AF65-F5344CB8AC3E}">
        <p14:creationId xmlns:p14="http://schemas.microsoft.com/office/powerpoint/2010/main" val="2524755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59999" cy="369332"/>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00000"/>
              </a:lnSpc>
            </a:pPr>
            <a:r>
              <a:rPr lang="en-GB" sz="1800" dirty="0" smtClean="0">
                <a:solidFill>
                  <a:srgbClr val="00B0F0"/>
                </a:solidFill>
                <a:latin typeface="Verdana" charset="0"/>
                <a:ea typeface="Verdana" charset="0"/>
                <a:cs typeface="Verdana" charset="0"/>
              </a:rPr>
              <a:t>Aims</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701040" y="1153244"/>
            <a:ext cx="6136639" cy="3718839"/>
          </a:xfrm>
          <a:prstGeom prst="rect">
            <a:avLst/>
          </a:prstGeom>
          <a:noFill/>
        </p:spPr>
        <p:txBody>
          <a:bodyPr wrap="square" rtlCol="0">
            <a:spAutoFit/>
          </a:bodyPr>
          <a:lstStyle/>
          <a:p>
            <a:pPr marL="342900" indent="-342900">
              <a:lnSpc>
                <a:spcPct val="114000"/>
              </a:lnSpc>
              <a:spcAft>
                <a:spcPts val="600"/>
              </a:spcAft>
              <a:buFont typeface="+mj-lt"/>
              <a:buAutoNum type="arabicPeriod"/>
            </a:pPr>
            <a:r>
              <a:rPr lang="en-GB" sz="1600" b="1" dirty="0" smtClean="0">
                <a:solidFill>
                  <a:schemeClr val="accent3"/>
                </a:solidFill>
                <a:latin typeface="Verdana" charset="0"/>
                <a:ea typeface="Verdana" charset="0"/>
                <a:cs typeface="Verdana" charset="0"/>
              </a:rPr>
              <a:t>To understand </a:t>
            </a:r>
            <a:r>
              <a:rPr lang="en-GB" sz="1600" b="1" dirty="0">
                <a:solidFill>
                  <a:schemeClr val="accent3"/>
                </a:solidFill>
                <a:latin typeface="Verdana" charset="0"/>
                <a:ea typeface="Verdana" charset="0"/>
                <a:cs typeface="Verdana" charset="0"/>
              </a:rPr>
              <a:t>what would help financial institutions </a:t>
            </a:r>
            <a:r>
              <a:rPr lang="en-GB" sz="1600" dirty="0">
                <a:latin typeface="Verdana" charset="0"/>
                <a:ea typeface="Verdana" charset="0"/>
                <a:cs typeface="Verdana" charset="0"/>
              </a:rPr>
              <a:t>to incorporate natural capital considerations into their risk management frameworks, products and services. </a:t>
            </a:r>
            <a:endParaRPr lang="en-GB" sz="1600" dirty="0" smtClean="0">
              <a:latin typeface="Verdana" charset="0"/>
              <a:ea typeface="Verdana" charset="0"/>
              <a:cs typeface="Verdana" charset="0"/>
            </a:endParaRPr>
          </a:p>
          <a:p>
            <a:pPr marL="342900" indent="-342900">
              <a:lnSpc>
                <a:spcPct val="114000"/>
              </a:lnSpc>
              <a:spcAft>
                <a:spcPts val="1200"/>
              </a:spcAft>
              <a:buFont typeface="+mj-lt"/>
              <a:buAutoNum type="arabicPeriod"/>
            </a:pPr>
            <a:r>
              <a:rPr lang="en-GB" sz="1600" b="1" dirty="0" smtClean="0">
                <a:solidFill>
                  <a:schemeClr val="accent3"/>
                </a:solidFill>
                <a:latin typeface="Verdana" charset="0"/>
                <a:ea typeface="Verdana" charset="0"/>
                <a:cs typeface="Verdana" charset="0"/>
              </a:rPr>
              <a:t>To gather feedback </a:t>
            </a:r>
            <a:r>
              <a:rPr lang="en-GB" sz="1600" dirty="0" smtClean="0">
                <a:latin typeface="Verdana" charset="0"/>
                <a:ea typeface="Verdana" charset="0"/>
                <a:cs typeface="Verdana" charset="0"/>
              </a:rPr>
              <a:t>on how </a:t>
            </a:r>
            <a:r>
              <a:rPr lang="en-GB" sz="1600" dirty="0">
                <a:latin typeface="Verdana" charset="0"/>
                <a:ea typeface="Verdana" charset="0"/>
                <a:cs typeface="Verdana" charset="0"/>
              </a:rPr>
              <a:t>the Finance Sector Supplement should be structured and presented.</a:t>
            </a:r>
          </a:p>
          <a:p>
            <a:pPr>
              <a:lnSpc>
                <a:spcPct val="114000"/>
              </a:lnSpc>
              <a:spcAft>
                <a:spcPts val="1200"/>
              </a:spcAft>
            </a:pPr>
            <a:r>
              <a:rPr lang="en-GB" sz="1600" dirty="0" smtClean="0">
                <a:latin typeface="Verdana" charset="0"/>
                <a:ea typeface="Verdana" charset="0"/>
                <a:cs typeface="Verdana" charset="0"/>
              </a:rPr>
              <a:t>The consultation is looking </a:t>
            </a:r>
            <a:r>
              <a:rPr lang="en-GB" sz="1600" dirty="0">
                <a:latin typeface="Verdana" charset="0"/>
                <a:ea typeface="Verdana" charset="0"/>
                <a:cs typeface="Verdana" charset="0"/>
              </a:rPr>
              <a:t>for feedback on three key topics: </a:t>
            </a:r>
            <a:endParaRPr lang="en-GB" sz="1600" dirty="0" smtClean="0">
              <a:latin typeface="Verdana" charset="0"/>
              <a:ea typeface="Verdana" charset="0"/>
              <a:cs typeface="Verdana" charset="0"/>
            </a:endParaRPr>
          </a:p>
          <a:p>
            <a:pPr marL="285750" indent="-285750">
              <a:lnSpc>
                <a:spcPct val="114000"/>
              </a:lnSpc>
              <a:spcAft>
                <a:spcPts val="600"/>
              </a:spcAft>
              <a:buClr>
                <a:schemeClr val="accent4"/>
              </a:buClr>
              <a:buFont typeface="Wingdings" panose="05000000000000000000" pitchFamily="2" charset="2"/>
              <a:buChar char="v"/>
            </a:pPr>
            <a:r>
              <a:rPr lang="en-GB" sz="1600" dirty="0" smtClean="0">
                <a:latin typeface="Verdana" charset="0"/>
                <a:ea typeface="Verdana" charset="0"/>
                <a:cs typeface="Verdana" charset="0"/>
              </a:rPr>
              <a:t>The </a:t>
            </a:r>
            <a:r>
              <a:rPr lang="en-GB" sz="1600" dirty="0">
                <a:solidFill>
                  <a:schemeClr val="accent4"/>
                </a:solidFill>
                <a:latin typeface="Verdana" charset="0"/>
                <a:ea typeface="Verdana" charset="0"/>
                <a:cs typeface="Verdana" charset="0"/>
              </a:rPr>
              <a:t>state of </a:t>
            </a:r>
            <a:r>
              <a:rPr lang="en-GB" sz="1600" dirty="0" smtClean="0">
                <a:solidFill>
                  <a:schemeClr val="accent4"/>
                </a:solidFill>
                <a:latin typeface="Verdana" charset="0"/>
                <a:ea typeface="Verdana" charset="0"/>
                <a:cs typeface="Verdana" charset="0"/>
              </a:rPr>
              <a:t>play: </a:t>
            </a:r>
            <a:r>
              <a:rPr lang="en-GB" sz="1600" dirty="0" smtClean="0">
                <a:latin typeface="Verdana" charset="0"/>
                <a:ea typeface="Verdana" charset="0"/>
                <a:cs typeface="Verdana" charset="0"/>
              </a:rPr>
              <a:t>natural capital in the finance sector.</a:t>
            </a:r>
          </a:p>
          <a:p>
            <a:pPr marL="285750" indent="-285750">
              <a:lnSpc>
                <a:spcPct val="114000"/>
              </a:lnSpc>
              <a:spcAft>
                <a:spcPts val="600"/>
              </a:spcAft>
              <a:buClr>
                <a:schemeClr val="accent4"/>
              </a:buClr>
              <a:buFont typeface="Wingdings" panose="05000000000000000000" pitchFamily="2" charset="2"/>
              <a:buChar char="v"/>
            </a:pPr>
            <a:r>
              <a:rPr lang="en-GB" sz="1600" dirty="0" smtClean="0">
                <a:latin typeface="Verdana" charset="0"/>
                <a:ea typeface="Verdana" charset="0"/>
                <a:cs typeface="Verdana" charset="0"/>
              </a:rPr>
              <a:t>The </a:t>
            </a:r>
            <a:r>
              <a:rPr lang="en-GB" sz="1600" dirty="0">
                <a:solidFill>
                  <a:schemeClr val="accent4"/>
                </a:solidFill>
                <a:latin typeface="Verdana" charset="0"/>
                <a:ea typeface="Verdana" charset="0"/>
                <a:cs typeface="Verdana" charset="0"/>
              </a:rPr>
              <a:t>scope</a:t>
            </a:r>
            <a:r>
              <a:rPr lang="en-GB" sz="1600" dirty="0">
                <a:latin typeface="Verdana" charset="0"/>
                <a:ea typeface="Verdana" charset="0"/>
                <a:cs typeface="Verdana" charset="0"/>
              </a:rPr>
              <a:t> of the </a:t>
            </a:r>
            <a:r>
              <a:rPr lang="en-GB" sz="1600" dirty="0" smtClean="0">
                <a:latin typeface="Verdana" charset="0"/>
                <a:ea typeface="Verdana" charset="0"/>
                <a:cs typeface="Verdana" charset="0"/>
              </a:rPr>
              <a:t>Supplement.</a:t>
            </a:r>
          </a:p>
          <a:p>
            <a:pPr marL="285750" indent="-285750">
              <a:lnSpc>
                <a:spcPct val="114000"/>
              </a:lnSpc>
              <a:spcAft>
                <a:spcPts val="600"/>
              </a:spcAft>
              <a:buClr>
                <a:schemeClr val="accent4"/>
              </a:buClr>
              <a:buFont typeface="Wingdings" panose="05000000000000000000" pitchFamily="2" charset="2"/>
              <a:buChar char="v"/>
            </a:pPr>
            <a:r>
              <a:rPr lang="en-GB" sz="1600" dirty="0" smtClean="0">
                <a:latin typeface="Verdana" charset="0"/>
                <a:ea typeface="Verdana" charset="0"/>
                <a:cs typeface="Verdana" charset="0"/>
              </a:rPr>
              <a:t>The </a:t>
            </a:r>
            <a:r>
              <a:rPr lang="en-GB" sz="1600" dirty="0">
                <a:solidFill>
                  <a:schemeClr val="accent4"/>
                </a:solidFill>
                <a:latin typeface="Verdana" charset="0"/>
                <a:ea typeface="Verdana" charset="0"/>
                <a:cs typeface="Verdana" charset="0"/>
              </a:rPr>
              <a:t>structure and content </a:t>
            </a:r>
            <a:r>
              <a:rPr lang="en-GB" sz="1600" dirty="0">
                <a:latin typeface="Verdana" charset="0"/>
                <a:ea typeface="Verdana" charset="0"/>
                <a:cs typeface="Verdana" charset="0"/>
              </a:rPr>
              <a:t>of the Supplement. </a:t>
            </a:r>
            <a:endParaRPr lang="en-GB" sz="1600" dirty="0" smtClean="0">
              <a:latin typeface="Verdana" charset="0"/>
              <a:ea typeface="Verdana" charset="0"/>
              <a:cs typeface="Verdana" charset="0"/>
            </a:endParaRPr>
          </a:p>
        </p:txBody>
      </p:sp>
    </p:spTree>
    <p:extLst>
      <p:ext uri="{BB962C8B-B14F-4D97-AF65-F5344CB8AC3E}">
        <p14:creationId xmlns:p14="http://schemas.microsoft.com/office/powerpoint/2010/main" val="246989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000" cy="757130"/>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20000"/>
              </a:lnSpc>
            </a:pPr>
            <a:r>
              <a:rPr lang="en-GB" sz="1800" dirty="0" smtClean="0">
                <a:solidFill>
                  <a:srgbClr val="00B0F0"/>
                </a:solidFill>
                <a:latin typeface="Verdana" charset="0"/>
                <a:ea typeface="Verdana" charset="0"/>
                <a:cs typeface="Verdana" charset="0"/>
              </a:rPr>
              <a:t>State of play: </a:t>
            </a:r>
          </a:p>
          <a:p>
            <a:pPr>
              <a:lnSpc>
                <a:spcPct val="120000"/>
              </a:lnSpc>
            </a:pPr>
            <a:r>
              <a:rPr lang="en-GB" sz="1800" dirty="0" smtClean="0">
                <a:solidFill>
                  <a:srgbClr val="00B0F0"/>
                </a:solidFill>
                <a:latin typeface="Verdana" charset="0"/>
                <a:ea typeface="Verdana" charset="0"/>
                <a:cs typeface="Verdana" charset="0"/>
              </a:rPr>
              <a:t>Interest and relevance</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829097" y="1153244"/>
            <a:ext cx="5904656" cy="3080459"/>
          </a:xfrm>
          <a:prstGeom prst="rect">
            <a:avLst/>
          </a:prstGeom>
          <a:noFill/>
        </p:spPr>
        <p:txBody>
          <a:bodyPr wrap="square" rtlCol="0">
            <a:spAutoFit/>
          </a:bodyPr>
          <a:lstStyle/>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How </a:t>
            </a:r>
            <a:r>
              <a:rPr lang="en-GB" sz="1600" dirty="0">
                <a:latin typeface="Verdana" charset="0"/>
                <a:ea typeface="Verdana" charset="0"/>
                <a:cs typeface="Verdana" charset="0"/>
              </a:rPr>
              <a:t>important is natural capital in your </a:t>
            </a:r>
            <a:r>
              <a:rPr lang="en-GB" sz="1600" dirty="0" smtClean="0">
                <a:latin typeface="Verdana" charset="0"/>
                <a:ea typeface="Verdana" charset="0"/>
                <a:cs typeface="Verdana" charset="0"/>
              </a:rPr>
              <a:t>organization’s </a:t>
            </a:r>
            <a:r>
              <a:rPr lang="en-GB" sz="1600" dirty="0">
                <a:latin typeface="Verdana" charset="0"/>
                <a:ea typeface="Verdana" charset="0"/>
                <a:cs typeface="Verdana" charset="0"/>
              </a:rPr>
              <a:t>decision-making processes? </a:t>
            </a:r>
          </a:p>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What </a:t>
            </a:r>
            <a:r>
              <a:rPr lang="en-GB" sz="1600" dirty="0">
                <a:latin typeface="Verdana" charset="0"/>
                <a:ea typeface="Verdana" charset="0"/>
                <a:cs typeface="Verdana" charset="0"/>
              </a:rPr>
              <a:t>do you see as the key </a:t>
            </a:r>
            <a:r>
              <a:rPr lang="en-GB" sz="1600" dirty="0" smtClean="0">
                <a:latin typeface="Verdana" charset="0"/>
                <a:ea typeface="Verdana" charset="0"/>
                <a:cs typeface="Verdana" charset="0"/>
              </a:rPr>
              <a:t>challenges </a:t>
            </a:r>
            <a:r>
              <a:rPr lang="en-GB" sz="1600" dirty="0">
                <a:latin typeface="Verdana" charset="0"/>
                <a:ea typeface="Verdana" charset="0"/>
                <a:cs typeface="Verdana" charset="0"/>
              </a:rPr>
              <a:t>to integrating natural capital into your organization’s decision-making processes</a:t>
            </a:r>
            <a:r>
              <a:rPr lang="en-GB" sz="1600" dirty="0" smtClean="0">
                <a:latin typeface="Verdana" charset="0"/>
                <a:ea typeface="Verdana" charset="0"/>
                <a:cs typeface="Verdana" charset="0"/>
              </a:rPr>
              <a:t>?</a:t>
            </a:r>
            <a:endParaRPr lang="en-GB" sz="1600" dirty="0">
              <a:latin typeface="Verdana" charset="0"/>
              <a:ea typeface="Verdana" charset="0"/>
              <a:cs typeface="Verdana" charset="0"/>
            </a:endParaRPr>
          </a:p>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Would </a:t>
            </a:r>
            <a:r>
              <a:rPr lang="en-GB" sz="1600" dirty="0">
                <a:latin typeface="Verdana" charset="0"/>
                <a:ea typeface="Verdana" charset="0"/>
                <a:cs typeface="Verdana" charset="0"/>
              </a:rPr>
              <a:t>a Finance Sector Supplement be useful for your </a:t>
            </a:r>
            <a:r>
              <a:rPr lang="en-GB" sz="1600" dirty="0" smtClean="0">
                <a:latin typeface="Verdana" charset="0"/>
                <a:ea typeface="Verdana" charset="0"/>
                <a:cs typeface="Verdana" charset="0"/>
              </a:rPr>
              <a:t>organization? </a:t>
            </a:r>
            <a:endParaRPr lang="en-GB" sz="1600" dirty="0">
              <a:latin typeface="Verdana" charset="0"/>
              <a:ea typeface="Verdana" charset="0"/>
              <a:cs typeface="Verdana" charset="0"/>
            </a:endParaRPr>
          </a:p>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What </a:t>
            </a:r>
            <a:r>
              <a:rPr lang="en-GB" sz="1600" dirty="0">
                <a:latin typeface="Verdana" charset="0"/>
                <a:ea typeface="Verdana" charset="0"/>
                <a:cs typeface="Verdana" charset="0"/>
              </a:rPr>
              <a:t>do you see as the primary contribution(s) of a Finance Sector </a:t>
            </a:r>
            <a:r>
              <a:rPr lang="en-GB" sz="1600" dirty="0" smtClean="0">
                <a:latin typeface="Verdana" charset="0"/>
                <a:ea typeface="Verdana" charset="0"/>
                <a:cs typeface="Verdana" charset="0"/>
              </a:rPr>
              <a:t>Supplement?</a:t>
            </a:r>
            <a:endParaRPr lang="en-US" sz="1600" dirty="0">
              <a:latin typeface="Verdana" charset="0"/>
              <a:ea typeface="Verdana" charset="0"/>
              <a:cs typeface="Verdana" charset="0"/>
            </a:endParaRPr>
          </a:p>
        </p:txBody>
      </p:sp>
    </p:spTree>
    <p:extLst>
      <p:ext uri="{BB962C8B-B14F-4D97-AF65-F5344CB8AC3E}">
        <p14:creationId xmlns:p14="http://schemas.microsoft.com/office/powerpoint/2010/main" val="803477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000" cy="341632"/>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r>
              <a:rPr lang="en-GB" sz="1800" dirty="0" smtClean="0">
                <a:solidFill>
                  <a:srgbClr val="00B0F0"/>
                </a:solidFill>
                <a:latin typeface="Verdana" charset="0"/>
                <a:ea typeface="Verdana" charset="0"/>
                <a:cs typeface="Verdana" charset="0"/>
              </a:rPr>
              <a:t>Scope of the </a:t>
            </a:r>
            <a:r>
              <a:rPr lang="en-GB" sz="1800" dirty="0">
                <a:solidFill>
                  <a:srgbClr val="00B0F0"/>
                </a:solidFill>
                <a:latin typeface="Verdana" charset="0"/>
                <a:ea typeface="Verdana" charset="0"/>
                <a:cs typeface="Verdana" charset="0"/>
              </a:rPr>
              <a:t>S</a:t>
            </a:r>
            <a:r>
              <a:rPr lang="en-GB" sz="1800" dirty="0" smtClean="0">
                <a:solidFill>
                  <a:srgbClr val="00B0F0"/>
                </a:solidFill>
                <a:latin typeface="Verdana" charset="0"/>
                <a:ea typeface="Verdana" charset="0"/>
                <a:cs typeface="Verdana" charset="0"/>
              </a:rPr>
              <a:t>upplement</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829097" y="1153244"/>
            <a:ext cx="5904656" cy="3207288"/>
          </a:xfrm>
          <a:prstGeom prst="rect">
            <a:avLst/>
          </a:prstGeom>
          <a:noFill/>
        </p:spPr>
        <p:txBody>
          <a:bodyPr wrap="square" rtlCol="0">
            <a:spAutoFit/>
          </a:bodyPr>
          <a:lstStyle/>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Do </a:t>
            </a:r>
            <a:r>
              <a:rPr lang="en-GB" sz="1600" dirty="0">
                <a:latin typeface="Verdana" charset="0"/>
                <a:ea typeface="Verdana" charset="0"/>
                <a:cs typeface="Verdana" charset="0"/>
              </a:rPr>
              <a:t>you agree that the Finance Sector Supplement should focus on the banking, investment, and insurance sub-sectors</a:t>
            </a:r>
            <a:r>
              <a:rPr lang="en-GB" sz="1600" dirty="0" smtClean="0">
                <a:latin typeface="Verdana" charset="0"/>
                <a:ea typeface="Verdana" charset="0"/>
                <a:cs typeface="Verdana" charset="0"/>
              </a:rPr>
              <a:t>? Should the Supplement cover other sectors?</a:t>
            </a:r>
            <a:endParaRPr lang="en-GB" sz="1600" dirty="0">
              <a:latin typeface="Verdana" charset="0"/>
              <a:ea typeface="Verdana" charset="0"/>
              <a:cs typeface="Verdana" charset="0"/>
            </a:endParaRPr>
          </a:p>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Should we prepare </a:t>
            </a:r>
            <a:r>
              <a:rPr lang="en-GB" sz="1600" dirty="0">
                <a:latin typeface="Verdana" charset="0"/>
                <a:ea typeface="Verdana" charset="0"/>
                <a:cs typeface="Verdana" charset="0"/>
              </a:rPr>
              <a:t>one overarching supplement for the entire finance sector or separate supplements for each sub-sector?</a:t>
            </a:r>
          </a:p>
          <a:p>
            <a:pPr marL="285750" indent="-285750">
              <a:lnSpc>
                <a:spcPct val="114000"/>
              </a:lnSpc>
              <a:spcAft>
                <a:spcPts val="1200"/>
              </a:spcAft>
              <a:buClr>
                <a:schemeClr val="accent4"/>
              </a:buClr>
              <a:buFont typeface="Wingdings" panose="05000000000000000000" pitchFamily="2" charset="2"/>
              <a:buChar char="v"/>
            </a:pPr>
            <a:r>
              <a:rPr lang="en-GB" sz="1600" dirty="0" smtClean="0">
                <a:latin typeface="Verdana" charset="0"/>
                <a:ea typeface="Verdana" charset="0"/>
                <a:cs typeface="Verdana" charset="0"/>
              </a:rPr>
              <a:t>Do particular </a:t>
            </a:r>
            <a:r>
              <a:rPr lang="en-GB" sz="1600" dirty="0">
                <a:latin typeface="Verdana" charset="0"/>
                <a:ea typeface="Verdana" charset="0"/>
                <a:cs typeface="Verdana" charset="0"/>
              </a:rPr>
              <a:t>finance sector actors </a:t>
            </a:r>
            <a:r>
              <a:rPr lang="en-GB" sz="1600" dirty="0" smtClean="0">
                <a:latin typeface="Verdana" charset="0"/>
                <a:ea typeface="Verdana" charset="0"/>
                <a:cs typeface="Verdana" charset="0"/>
              </a:rPr>
              <a:t>have </a:t>
            </a:r>
            <a:r>
              <a:rPr lang="en-GB" sz="1600" dirty="0">
                <a:latin typeface="Verdana" charset="0"/>
                <a:ea typeface="Verdana" charset="0"/>
                <a:cs typeface="Verdana" charset="0"/>
              </a:rPr>
              <a:t>specific needs and interests </a:t>
            </a:r>
            <a:r>
              <a:rPr lang="en-GB" sz="1600" dirty="0" smtClean="0">
                <a:latin typeface="Verdana" charset="0"/>
                <a:ea typeface="Verdana" charset="0"/>
                <a:cs typeface="Verdana" charset="0"/>
              </a:rPr>
              <a:t>that need </a:t>
            </a:r>
            <a:r>
              <a:rPr lang="en-GB" sz="1600" dirty="0">
                <a:latin typeface="Verdana" charset="0"/>
                <a:ea typeface="Verdana" charset="0"/>
                <a:cs typeface="Verdana" charset="0"/>
              </a:rPr>
              <a:t>to </a:t>
            </a:r>
            <a:r>
              <a:rPr lang="en-GB" sz="1600" dirty="0" smtClean="0">
                <a:latin typeface="Verdana" charset="0"/>
                <a:ea typeface="Verdana" charset="0"/>
                <a:cs typeface="Verdana" charset="0"/>
              </a:rPr>
              <a:t>be taken </a:t>
            </a:r>
            <a:r>
              <a:rPr lang="en-GB" sz="1600" dirty="0">
                <a:latin typeface="Verdana" charset="0"/>
                <a:ea typeface="Verdana" charset="0"/>
                <a:cs typeface="Verdana" charset="0"/>
              </a:rPr>
              <a:t>into account when developing the Supplement</a:t>
            </a:r>
            <a:r>
              <a:rPr lang="en-GB" sz="1600" dirty="0" smtClean="0">
                <a:latin typeface="Verdana" charset="0"/>
                <a:ea typeface="Verdana" charset="0"/>
                <a:cs typeface="Verdana" charset="0"/>
              </a:rPr>
              <a:t>? </a:t>
            </a:r>
            <a:endParaRPr lang="en-US" sz="1600" dirty="0">
              <a:latin typeface="Verdana" charset="0"/>
              <a:ea typeface="Verdana" charset="0"/>
              <a:cs typeface="Verdana" charset="0"/>
            </a:endParaRPr>
          </a:p>
        </p:txBody>
      </p:sp>
    </p:spTree>
    <p:extLst>
      <p:ext uri="{BB962C8B-B14F-4D97-AF65-F5344CB8AC3E}">
        <p14:creationId xmlns:p14="http://schemas.microsoft.com/office/powerpoint/2010/main" val="3644434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63045"/>
            <a:ext cx="3960000" cy="721864"/>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20000"/>
              </a:lnSpc>
            </a:pPr>
            <a:r>
              <a:rPr lang="en-GB" sz="1800" dirty="0">
                <a:solidFill>
                  <a:srgbClr val="00B0F0"/>
                </a:solidFill>
                <a:latin typeface="Verdana" charset="0"/>
                <a:ea typeface="Verdana" charset="0"/>
                <a:cs typeface="Verdana" charset="0"/>
              </a:rPr>
              <a:t>S</a:t>
            </a:r>
            <a:r>
              <a:rPr lang="en-GB" sz="1800" dirty="0" smtClean="0">
                <a:solidFill>
                  <a:srgbClr val="00B0F0"/>
                </a:solidFill>
                <a:latin typeface="Verdana" charset="0"/>
                <a:ea typeface="Verdana" charset="0"/>
                <a:cs typeface="Verdana" charset="0"/>
              </a:rPr>
              <a:t>tructure and content of the Supplement</a:t>
            </a:r>
            <a:endParaRPr lang="en-US" sz="1800" dirty="0">
              <a:solidFill>
                <a:srgbClr val="00B0F0"/>
              </a:solidFill>
              <a:latin typeface="Verdana" charset="0"/>
              <a:ea typeface="Verdana" charset="0"/>
              <a:cs typeface="Verdana" charset="0"/>
            </a:endParaRPr>
          </a:p>
        </p:txBody>
      </p:sp>
      <p:sp>
        <p:nvSpPr>
          <p:cNvPr id="16" name="TextBox 15"/>
          <p:cNvSpPr txBox="1"/>
          <p:nvPr/>
        </p:nvSpPr>
        <p:spPr>
          <a:xfrm>
            <a:off x="575906" y="1153244"/>
            <a:ext cx="6729134" cy="830997"/>
          </a:xfrm>
          <a:prstGeom prst="rect">
            <a:avLst/>
          </a:prstGeom>
          <a:noFill/>
        </p:spPr>
        <p:txBody>
          <a:bodyPr wrap="square" rtlCol="0">
            <a:spAutoFit/>
          </a:bodyPr>
          <a:lstStyle/>
          <a:p>
            <a:pPr marL="285750" indent="-285750">
              <a:buClr>
                <a:schemeClr val="accent4"/>
              </a:buClr>
              <a:buFont typeface="Wingdings" panose="05000000000000000000" pitchFamily="2" charset="2"/>
              <a:buChar char="v"/>
            </a:pPr>
            <a:r>
              <a:rPr lang="en-GB" sz="1600" dirty="0" smtClean="0">
                <a:latin typeface="Verdana" charset="0"/>
                <a:ea typeface="Verdana" charset="0"/>
                <a:cs typeface="Verdana" charset="0"/>
              </a:rPr>
              <a:t>Should the </a:t>
            </a:r>
            <a:r>
              <a:rPr lang="en-GB" sz="1600" dirty="0">
                <a:latin typeface="Verdana" charset="0"/>
                <a:ea typeface="Verdana" charset="0"/>
                <a:cs typeface="Verdana" charset="0"/>
              </a:rPr>
              <a:t>Finance Sector Supplement </a:t>
            </a:r>
            <a:r>
              <a:rPr lang="en-GB" sz="1600" dirty="0" smtClean="0">
                <a:latin typeface="Verdana" charset="0"/>
                <a:ea typeface="Verdana" charset="0"/>
                <a:cs typeface="Verdana" charset="0"/>
              </a:rPr>
              <a:t>follow </a:t>
            </a:r>
            <a:r>
              <a:rPr lang="en-GB" sz="1600" dirty="0">
                <a:latin typeface="Verdana" charset="0"/>
                <a:ea typeface="Verdana" charset="0"/>
                <a:cs typeface="Verdana" charset="0"/>
              </a:rPr>
              <a:t>the </a:t>
            </a:r>
            <a:r>
              <a:rPr lang="en-GB" sz="1600" dirty="0" smtClean="0">
                <a:latin typeface="Verdana" charset="0"/>
                <a:ea typeface="Verdana" charset="0"/>
                <a:cs typeface="Verdana" charset="0"/>
              </a:rPr>
              <a:t>established decision-making </a:t>
            </a:r>
            <a:r>
              <a:rPr lang="en-GB" sz="1600" dirty="0">
                <a:latin typeface="Verdana" charset="0"/>
                <a:ea typeface="Verdana" charset="0"/>
                <a:cs typeface="Verdana" charset="0"/>
              </a:rPr>
              <a:t>process of the Natural Capital </a:t>
            </a:r>
            <a:r>
              <a:rPr lang="en-GB" sz="1600" dirty="0" smtClean="0">
                <a:latin typeface="Verdana" charset="0"/>
                <a:ea typeface="Verdana" charset="0"/>
                <a:cs typeface="Verdana" charset="0"/>
              </a:rPr>
              <a:t>Protocol? If not, can you suggest an alternative structure?</a:t>
            </a:r>
            <a:endParaRPr lang="en-GB" sz="1600" dirty="0">
              <a:latin typeface="Verdana" charset="0"/>
              <a:ea typeface="Verdana" charset="0"/>
              <a:cs typeface="Verdana" charset="0"/>
            </a:endParaRPr>
          </a:p>
        </p:txBody>
      </p:sp>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75906" y="1984241"/>
            <a:ext cx="6411038" cy="3092802"/>
          </a:xfrm>
          <a:prstGeom prst="rect">
            <a:avLst/>
          </a:prstGeom>
        </p:spPr>
      </p:pic>
    </p:spTree>
    <p:extLst>
      <p:ext uri="{BB962C8B-B14F-4D97-AF65-F5344CB8AC3E}">
        <p14:creationId xmlns:p14="http://schemas.microsoft.com/office/powerpoint/2010/main" val="70603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5356" y="872429"/>
            <a:ext cx="5672138" cy="2657079"/>
          </a:xfrm>
        </p:spPr>
        <p:txBody>
          <a:bodyPr>
            <a:normAutofit/>
          </a:bodyPr>
          <a:lstStyle/>
          <a:p>
            <a:r>
              <a:rPr lang="en-US" sz="2000" b="1" dirty="0" smtClean="0"/>
              <a:t>To find out more: </a:t>
            </a:r>
            <a:br>
              <a:rPr lang="en-US" sz="2000" b="1" dirty="0" smtClean="0"/>
            </a:br>
            <a:r>
              <a:rPr lang="en-US" sz="2000" b="1" dirty="0" smtClean="0"/>
              <a:t/>
            </a:r>
            <a:br>
              <a:rPr lang="en-US" sz="2000" b="1" dirty="0" smtClean="0"/>
            </a:br>
            <a:r>
              <a:rPr lang="en-US" sz="3200" b="1" u="sng" dirty="0" smtClean="0">
                <a:hlinkClick r:id="rId2"/>
              </a:rPr>
              <a:t>info@naturalcapitalcoalition.org</a:t>
            </a:r>
            <a:r>
              <a:rPr lang="en-US" sz="3200" b="1" u="sng" dirty="0" smtClean="0"/>
              <a:t> </a:t>
            </a:r>
            <a:endParaRPr lang="en-US" sz="3200" dirty="0"/>
          </a:p>
        </p:txBody>
      </p:sp>
    </p:spTree>
    <p:extLst>
      <p:ext uri="{BB962C8B-B14F-4D97-AF65-F5344CB8AC3E}">
        <p14:creationId xmlns:p14="http://schemas.microsoft.com/office/powerpoint/2010/main" val="1961605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78340" y="2465357"/>
            <a:ext cx="1903085" cy="400110"/>
          </a:xfrm>
          <a:prstGeom prst="rect">
            <a:avLst/>
          </a:prstGeom>
          <a:noFill/>
        </p:spPr>
        <p:txBody>
          <a:bodyPr wrap="none" rtlCol="0">
            <a:spAutoFit/>
          </a:bodyPr>
          <a:lstStyle/>
          <a:p>
            <a:r>
              <a:rPr lang="en-US" sz="2000" b="1" dirty="0" smtClean="0">
                <a:solidFill>
                  <a:schemeClr val="accent4"/>
                </a:solidFill>
                <a:latin typeface="Verdana" charset="0"/>
                <a:ea typeface="Verdana" charset="0"/>
                <a:cs typeface="Verdana" charset="0"/>
              </a:rPr>
              <a:t>Background</a:t>
            </a:r>
            <a:endParaRPr lang="en-US" sz="2000" b="1" dirty="0">
              <a:solidFill>
                <a:schemeClr val="accent4"/>
              </a:solidFill>
              <a:latin typeface="Verdana" charset="0"/>
              <a:ea typeface="Verdana" charset="0"/>
              <a:cs typeface="Verdana" charset="0"/>
            </a:endParaRPr>
          </a:p>
        </p:txBody>
      </p:sp>
      <p:pic>
        <p:nvPicPr>
          <p:cNvPr id="6" name="Picture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782961" y="-1"/>
            <a:ext cx="3790336" cy="5330825"/>
          </a:xfrm>
          <a:prstGeom prst="rect">
            <a:avLst/>
          </a:prstGeom>
        </p:spPr>
      </p:pic>
    </p:spTree>
    <p:extLst>
      <p:ext uri="{BB962C8B-B14F-4D97-AF65-F5344CB8AC3E}">
        <p14:creationId xmlns:p14="http://schemas.microsoft.com/office/powerpoint/2010/main" val="3912637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000" cy="438066"/>
          </a:xfrm>
          <a:prstGeom prst="rect">
            <a:avLst/>
          </a:prstGeom>
        </p:spPr>
        <p:txBody>
          <a:bodyPr vert="horz" lIns="91440" tIns="45720" rIns="91440" bIns="45720" rtlCol="0" anchor="ctr">
            <a:no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20000"/>
              </a:lnSpc>
            </a:pPr>
            <a:r>
              <a:rPr lang="en-GB" sz="1800" dirty="0" smtClean="0">
                <a:solidFill>
                  <a:schemeClr val="accent4"/>
                </a:solidFill>
                <a:latin typeface="Verdana" charset="0"/>
                <a:ea typeface="Verdana" charset="0"/>
                <a:cs typeface="Verdana" charset="0"/>
              </a:rPr>
              <a:t>The Natural Capital Protocol</a:t>
            </a:r>
            <a:endParaRPr lang="en-US" sz="1800" dirty="0">
              <a:solidFill>
                <a:schemeClr val="accent4"/>
              </a:solidFill>
              <a:latin typeface="Verdana" charset="0"/>
              <a:ea typeface="Verdana" charset="0"/>
              <a:cs typeface="Verdana" charset="0"/>
            </a:endParaRPr>
          </a:p>
        </p:txBody>
      </p:sp>
      <p:sp>
        <p:nvSpPr>
          <p:cNvPr id="16" name="TextBox 15"/>
          <p:cNvSpPr txBox="1"/>
          <p:nvPr/>
        </p:nvSpPr>
        <p:spPr>
          <a:xfrm>
            <a:off x="685081" y="1153244"/>
            <a:ext cx="2736304" cy="2772682"/>
          </a:xfrm>
          <a:prstGeom prst="rect">
            <a:avLst/>
          </a:prstGeom>
          <a:noFill/>
        </p:spPr>
        <p:txBody>
          <a:bodyPr wrap="square" rtlCol="0">
            <a:spAutoFit/>
          </a:bodyPr>
          <a:lstStyle/>
          <a:p>
            <a:pPr>
              <a:lnSpc>
                <a:spcPct val="114000"/>
              </a:lnSpc>
              <a:spcAft>
                <a:spcPts val="1200"/>
              </a:spcAft>
            </a:pPr>
            <a:r>
              <a:rPr lang="en-GB" sz="1600" dirty="0" smtClean="0">
                <a:latin typeface="Verdana" charset="0"/>
                <a:ea typeface="Verdana" charset="0"/>
                <a:cs typeface="Verdana" charset="0"/>
              </a:rPr>
              <a:t>The Natural Capital Protocol was launched in July 2016.</a:t>
            </a:r>
          </a:p>
          <a:p>
            <a:pPr>
              <a:lnSpc>
                <a:spcPct val="114000"/>
              </a:lnSpc>
              <a:spcAft>
                <a:spcPts val="1200"/>
              </a:spcAft>
            </a:pPr>
            <a:r>
              <a:rPr lang="en-GB" sz="1600" dirty="0" smtClean="0">
                <a:latin typeface="Verdana" charset="0"/>
                <a:ea typeface="Verdana" charset="0"/>
                <a:cs typeface="Verdana" charset="0"/>
              </a:rPr>
              <a:t>It provides </a:t>
            </a:r>
            <a:r>
              <a:rPr lang="en-GB" sz="1600" dirty="0" smtClean="0">
                <a:latin typeface="Verdana" charset="0"/>
                <a:ea typeface="Verdana" charset="0"/>
                <a:cs typeface="Verdana" charset="0"/>
              </a:rPr>
              <a:t>a </a:t>
            </a:r>
            <a:r>
              <a:rPr lang="en-GB" sz="1600" dirty="0" smtClean="0">
                <a:latin typeface="Verdana" charset="0"/>
                <a:ea typeface="Verdana" charset="0"/>
                <a:cs typeface="Verdana" charset="0"/>
              </a:rPr>
              <a:t>standardized </a:t>
            </a:r>
            <a:r>
              <a:rPr lang="en-GB" sz="1600" dirty="0" smtClean="0">
                <a:latin typeface="Verdana" charset="0"/>
                <a:ea typeface="Verdana" charset="0"/>
                <a:cs typeface="Verdana" charset="0"/>
              </a:rPr>
              <a:t>global framework</a:t>
            </a:r>
            <a:r>
              <a:rPr lang="en-GB" sz="1600" dirty="0">
                <a:latin typeface="Verdana" charset="0"/>
                <a:ea typeface="Verdana" charset="0"/>
                <a:cs typeface="Verdana" charset="0"/>
              </a:rPr>
              <a:t> </a:t>
            </a:r>
            <a:r>
              <a:rPr lang="en-GB" sz="1600" dirty="0" smtClean="0">
                <a:latin typeface="Verdana" charset="0"/>
                <a:ea typeface="Verdana" charset="0"/>
                <a:cs typeface="Verdana" charset="0"/>
              </a:rPr>
              <a:t>for businesses to integrate natural capital into their decisions.</a:t>
            </a:r>
            <a:endParaRPr lang="en-GB" sz="1600" dirty="0">
              <a:latin typeface="Verdana" charset="0"/>
              <a:ea typeface="Verdana" charset="0"/>
              <a:cs typeface="Verdana" charset="0"/>
            </a:endParaRPr>
          </a:p>
        </p:txBody>
      </p:sp>
      <p:pic>
        <p:nvPicPr>
          <p:cNvPr id="1025" name="Picture 1"/>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573513" y="1153244"/>
            <a:ext cx="2376264" cy="337011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31567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400" cy="369332"/>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00000"/>
              </a:lnSpc>
            </a:pPr>
            <a:r>
              <a:rPr lang="en-GB" sz="1800" dirty="0" smtClean="0">
                <a:solidFill>
                  <a:schemeClr val="accent4"/>
                </a:solidFill>
                <a:latin typeface="Verdana" charset="0"/>
                <a:ea typeface="Verdana" charset="0"/>
                <a:cs typeface="Verdana" charset="0"/>
              </a:rPr>
              <a:t>The Finance Sector Supplement</a:t>
            </a:r>
            <a:endParaRPr lang="en-US" sz="1800" dirty="0">
              <a:solidFill>
                <a:schemeClr val="accent4"/>
              </a:solidFill>
              <a:latin typeface="Verdana" charset="0"/>
              <a:ea typeface="Verdana" charset="0"/>
              <a:cs typeface="Verdana" charset="0"/>
            </a:endParaRPr>
          </a:p>
        </p:txBody>
      </p:sp>
      <p:sp>
        <p:nvSpPr>
          <p:cNvPr id="16" name="TextBox 15"/>
          <p:cNvSpPr txBox="1"/>
          <p:nvPr/>
        </p:nvSpPr>
        <p:spPr>
          <a:xfrm>
            <a:off x="829097" y="968889"/>
            <a:ext cx="5904656" cy="2614562"/>
          </a:xfrm>
          <a:prstGeom prst="rect">
            <a:avLst/>
          </a:prstGeom>
          <a:noFill/>
        </p:spPr>
        <p:txBody>
          <a:bodyPr wrap="square" rtlCol="0">
            <a:spAutoFit/>
          </a:bodyPr>
          <a:lstStyle/>
          <a:p>
            <a:pPr>
              <a:lnSpc>
                <a:spcPct val="114000"/>
              </a:lnSpc>
              <a:spcAft>
                <a:spcPts val="1200"/>
              </a:spcAft>
            </a:pPr>
            <a:r>
              <a:rPr lang="en-GB" dirty="0" smtClean="0">
                <a:latin typeface="Verdana" charset="0"/>
                <a:ea typeface="Verdana" charset="0"/>
                <a:cs typeface="Verdana" charset="0"/>
              </a:rPr>
              <a:t>In </a:t>
            </a:r>
            <a:r>
              <a:rPr lang="en-GB" dirty="0">
                <a:latin typeface="Verdana" charset="0"/>
                <a:ea typeface="Verdana" charset="0"/>
                <a:cs typeface="Verdana" charset="0"/>
              </a:rPr>
              <a:t>October 2016, the Natural Capital Coalition, the Natural Capital Finance Alliance (</a:t>
            </a:r>
            <a:r>
              <a:rPr lang="en-GB" dirty="0" err="1">
                <a:latin typeface="Verdana" charset="0"/>
                <a:ea typeface="Verdana" charset="0"/>
                <a:cs typeface="Verdana" charset="0"/>
              </a:rPr>
              <a:t>NCFA</a:t>
            </a:r>
            <a:r>
              <a:rPr lang="en-GB" dirty="0">
                <a:latin typeface="Verdana" charset="0"/>
                <a:ea typeface="Verdana" charset="0"/>
                <a:cs typeface="Verdana" charset="0"/>
              </a:rPr>
              <a:t>) and the Dutch Association of Investors for Sustainable Development (</a:t>
            </a:r>
            <a:r>
              <a:rPr lang="en-GB" dirty="0" err="1">
                <a:latin typeface="Verdana" charset="0"/>
                <a:ea typeface="Verdana" charset="0"/>
                <a:cs typeface="Verdana" charset="0"/>
              </a:rPr>
              <a:t>VBDO</a:t>
            </a:r>
            <a:r>
              <a:rPr lang="en-GB" dirty="0">
                <a:latin typeface="Verdana" charset="0"/>
                <a:ea typeface="Verdana" charset="0"/>
                <a:cs typeface="Verdana" charset="0"/>
              </a:rPr>
              <a:t>) announced that they would produce a </a:t>
            </a:r>
            <a:r>
              <a:rPr lang="en-GB" b="1" dirty="0">
                <a:latin typeface="Verdana" charset="0"/>
                <a:ea typeface="Verdana" charset="0"/>
                <a:cs typeface="Verdana" charset="0"/>
              </a:rPr>
              <a:t>Finance Sector Supplement</a:t>
            </a:r>
            <a:r>
              <a:rPr lang="en-GB" dirty="0">
                <a:latin typeface="Verdana" charset="0"/>
                <a:ea typeface="Verdana" charset="0"/>
                <a:cs typeface="Verdana" charset="0"/>
              </a:rPr>
              <a:t> to the Natural Capital Protocol. </a:t>
            </a:r>
            <a:endParaRPr lang="en-GB" dirty="0" smtClean="0">
              <a:latin typeface="Verdana" charset="0"/>
              <a:ea typeface="Verdana" charset="0"/>
              <a:cs typeface="Verdana" charset="0"/>
            </a:endParaRPr>
          </a:p>
          <a:p>
            <a:pPr>
              <a:lnSpc>
                <a:spcPct val="114000"/>
              </a:lnSpc>
              <a:spcAft>
                <a:spcPts val="1200"/>
              </a:spcAft>
            </a:pPr>
            <a:r>
              <a:rPr lang="en-GB" dirty="0" smtClean="0">
                <a:latin typeface="Verdana" charset="0"/>
                <a:ea typeface="Verdana" charset="0"/>
                <a:cs typeface="Verdana" charset="0"/>
              </a:rPr>
              <a:t>The </a:t>
            </a:r>
            <a:r>
              <a:rPr lang="en-GB" dirty="0">
                <a:latin typeface="Verdana" charset="0"/>
                <a:ea typeface="Verdana" charset="0"/>
                <a:cs typeface="Verdana" charset="0"/>
              </a:rPr>
              <a:t>Supplement will help </a:t>
            </a:r>
            <a:r>
              <a:rPr lang="en-GB" dirty="0" smtClean="0">
                <a:latin typeface="Verdana" charset="0"/>
                <a:ea typeface="Verdana" charset="0"/>
                <a:cs typeface="Verdana" charset="0"/>
              </a:rPr>
              <a:t>financial institutions </a:t>
            </a:r>
            <a:r>
              <a:rPr lang="en-GB" dirty="0">
                <a:latin typeface="Verdana" charset="0"/>
                <a:ea typeface="Verdana" charset="0"/>
                <a:cs typeface="Verdana" charset="0"/>
              </a:rPr>
              <a:t>incorporate consideration of natural capital impacts and dependencies into their lending, investment and insurance practices and processes</a:t>
            </a:r>
            <a:r>
              <a:rPr lang="en-GB" dirty="0" smtClean="0">
                <a:latin typeface="Verdana" charset="0"/>
                <a:ea typeface="Verdana" charset="0"/>
                <a:cs typeface="Verdana" charset="0"/>
              </a:rPr>
              <a:t>.</a:t>
            </a:r>
            <a:endParaRPr lang="en-GB" i="1" dirty="0">
              <a:latin typeface="Verdana" charset="0"/>
              <a:ea typeface="Verdana" charset="0"/>
              <a:cs typeface="Verdana" charset="0"/>
            </a:endParaRPr>
          </a:p>
        </p:txBody>
      </p:sp>
      <p:sp>
        <p:nvSpPr>
          <p:cNvPr id="3" name="Rounded Rectangle 2"/>
          <p:cNvSpPr/>
          <p:nvPr/>
        </p:nvSpPr>
        <p:spPr>
          <a:xfrm>
            <a:off x="829097" y="3862798"/>
            <a:ext cx="6110184" cy="975586"/>
          </a:xfrm>
          <a:prstGeom prst="roundRect">
            <a:avLst/>
          </a:prstGeom>
          <a:solidFill>
            <a:schemeClr val="accent3"/>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ct val="114000"/>
              </a:lnSpc>
            </a:pPr>
            <a:r>
              <a:rPr lang="en-GB" dirty="0" smtClean="0">
                <a:latin typeface="Verdana" panose="020B0604030504040204" pitchFamily="34" charset="0"/>
                <a:ea typeface="Verdana" panose="020B0604030504040204" pitchFamily="34" charset="0"/>
                <a:cs typeface="Verdana" panose="020B0604030504040204" pitchFamily="34" charset="0"/>
              </a:rPr>
              <a:t>At present, there </a:t>
            </a:r>
            <a:r>
              <a:rPr lang="en-GB" dirty="0">
                <a:latin typeface="Verdana" panose="020B0604030504040204" pitchFamily="34" charset="0"/>
                <a:ea typeface="Verdana" panose="020B0604030504040204" pitchFamily="34" charset="0"/>
                <a:cs typeface="Verdana" panose="020B0604030504040204" pitchFamily="34" charset="0"/>
              </a:rPr>
              <a:t>is no agreed framework for financial institutions to </a:t>
            </a:r>
            <a:r>
              <a:rPr lang="en-US" dirty="0">
                <a:latin typeface="Verdana" panose="020B0604030504040204" pitchFamily="34" charset="0"/>
                <a:ea typeface="Verdana" panose="020B0604030504040204" pitchFamily="34" charset="0"/>
                <a:cs typeface="Verdana" panose="020B0604030504040204" pitchFamily="34" charset="0"/>
              </a:rPr>
              <a:t>measure and value their impacts and dependencies on natural capital.</a:t>
            </a:r>
            <a:r>
              <a:rPr lang="en-GB"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4249610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421425" y="145412"/>
            <a:ext cx="3960000" cy="369332"/>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00000"/>
              </a:lnSpc>
            </a:pPr>
            <a:r>
              <a:rPr lang="en-GB" sz="1800" dirty="0" smtClean="0">
                <a:solidFill>
                  <a:srgbClr val="00B0F0"/>
                </a:solidFill>
                <a:latin typeface="Verdana" charset="0"/>
                <a:ea typeface="Verdana" charset="0"/>
                <a:cs typeface="Verdana" charset="0"/>
              </a:rPr>
              <a:t>Proposed timeline</a:t>
            </a:r>
            <a:endParaRPr lang="en-US" sz="1800" dirty="0">
              <a:solidFill>
                <a:srgbClr val="00B0F0"/>
              </a:solidFill>
              <a:latin typeface="Verdana" charset="0"/>
              <a:ea typeface="Verdana" charset="0"/>
              <a:cs typeface="Verdana" charset="0"/>
            </a:endParaRPr>
          </a:p>
        </p:txBody>
      </p:sp>
      <p:sp>
        <p:nvSpPr>
          <p:cNvPr id="3" name="Rectangle 2"/>
          <p:cNvSpPr/>
          <p:nvPr/>
        </p:nvSpPr>
        <p:spPr>
          <a:xfrm>
            <a:off x="1104290" y="4571359"/>
            <a:ext cx="6167727" cy="583493"/>
          </a:xfrm>
          <a:prstGeom prst="rect">
            <a:avLst/>
          </a:prstGeom>
        </p:spPr>
        <p:txBody>
          <a:bodyPr wrap="square">
            <a:spAutoFit/>
          </a:bodyPr>
          <a:lstStyle/>
          <a:p>
            <a:pPr>
              <a:lnSpc>
                <a:spcPct val="114000"/>
              </a:lnSpc>
              <a:spcAft>
                <a:spcPts val="1200"/>
              </a:spcAft>
            </a:pPr>
            <a:r>
              <a:rPr lang="en-GB" sz="1400" i="1" dirty="0">
                <a:latin typeface="Verdana" charset="0"/>
                <a:ea typeface="Verdana" charset="0"/>
                <a:cs typeface="Verdana" charset="0"/>
              </a:rPr>
              <a:t>The Briefing Paper and consultation response </a:t>
            </a:r>
            <a:r>
              <a:rPr lang="en-GB" sz="1400" i="1" dirty="0" smtClean="0">
                <a:latin typeface="Verdana" charset="0"/>
                <a:ea typeface="Verdana" charset="0"/>
                <a:cs typeface="Verdana" charset="0"/>
              </a:rPr>
              <a:t>survey </a:t>
            </a:r>
            <a:r>
              <a:rPr lang="en-GB" sz="1400" i="1" dirty="0">
                <a:latin typeface="Verdana" charset="0"/>
                <a:ea typeface="Verdana" charset="0"/>
                <a:cs typeface="Verdana" charset="0"/>
              </a:rPr>
              <a:t>can be found at </a:t>
            </a:r>
            <a:r>
              <a:rPr lang="en-GB" sz="1400" u="sng" dirty="0">
                <a:hlinkClick r:id="rId3"/>
              </a:rPr>
              <a:t>http://naturalcapitalcoalition.org/projects/finance-sector-supplement/</a:t>
            </a:r>
            <a:r>
              <a:rPr lang="en-GB" sz="1400" dirty="0"/>
              <a:t> </a:t>
            </a:r>
            <a:endParaRPr lang="en-GB" sz="1400" b="1" i="1" dirty="0">
              <a:solidFill>
                <a:srgbClr val="FF0000"/>
              </a:solidFill>
              <a:latin typeface="Verdana" charset="0"/>
              <a:ea typeface="Verdana" charset="0"/>
              <a:cs typeface="Verdana" charset="0"/>
            </a:endParaRPr>
          </a:p>
        </p:txBody>
      </p:sp>
      <p:grpSp>
        <p:nvGrpSpPr>
          <p:cNvPr id="112" name="Group 111"/>
          <p:cNvGrpSpPr/>
          <p:nvPr/>
        </p:nvGrpSpPr>
        <p:grpSpPr>
          <a:xfrm>
            <a:off x="153684" y="1246199"/>
            <a:ext cx="7255482" cy="3008242"/>
            <a:chOff x="153684" y="1585412"/>
            <a:chExt cx="7255482" cy="3008242"/>
          </a:xfrm>
        </p:grpSpPr>
        <p:grpSp>
          <p:nvGrpSpPr>
            <p:cNvPr id="6" name="Group 5"/>
            <p:cNvGrpSpPr/>
            <p:nvPr/>
          </p:nvGrpSpPr>
          <p:grpSpPr>
            <a:xfrm>
              <a:off x="153684" y="1585412"/>
              <a:ext cx="7255482" cy="3008242"/>
              <a:chOff x="1393615" y="2059879"/>
              <a:chExt cx="7255482" cy="3008242"/>
            </a:xfrm>
          </p:grpSpPr>
          <p:grpSp>
            <p:nvGrpSpPr>
              <p:cNvPr id="7" name="Group 6"/>
              <p:cNvGrpSpPr/>
              <p:nvPr/>
            </p:nvGrpSpPr>
            <p:grpSpPr>
              <a:xfrm>
                <a:off x="1393615" y="2592394"/>
                <a:ext cx="1555234" cy="2475727"/>
                <a:chOff x="1393615" y="2592394"/>
                <a:chExt cx="1555234" cy="2475727"/>
              </a:xfrm>
            </p:grpSpPr>
            <p:sp>
              <p:nvSpPr>
                <p:cNvPr id="45" name="TextBox 44"/>
                <p:cNvSpPr txBox="1"/>
                <p:nvPr/>
              </p:nvSpPr>
              <p:spPr>
                <a:xfrm>
                  <a:off x="1393615" y="3081781"/>
                  <a:ext cx="1555234" cy="307777"/>
                </a:xfrm>
                <a:prstGeom prst="rect">
                  <a:avLst/>
                </a:prstGeom>
                <a:noFill/>
              </p:spPr>
              <p:txBody>
                <a:bodyPr wrap="none" rtlCol="0">
                  <a:spAutoFit/>
                </a:bodyPr>
                <a:lstStyle/>
                <a:p>
                  <a:r>
                    <a:rPr lang="en-GB" sz="14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rPr>
                    <a:t>October 2016</a:t>
                  </a:r>
                  <a:endParaRPr lang="en-GB" sz="14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46" name="Rectangle 45"/>
                <p:cNvSpPr/>
                <p:nvPr/>
              </p:nvSpPr>
              <p:spPr>
                <a:xfrm flipV="1">
                  <a:off x="1451232" y="3429000"/>
                  <a:ext cx="1440000" cy="27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a:spLocks noChangeAspect="1"/>
                </p:cNvSpPr>
                <p:nvPr/>
              </p:nvSpPr>
              <p:spPr>
                <a:xfrm flipV="1">
                  <a:off x="2117232" y="3510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Connector 47"/>
                <p:cNvCxnSpPr>
                  <a:stCxn id="46" idx="0"/>
                  <a:endCxn id="49" idx="4"/>
                </p:cNvCxnSpPr>
                <p:nvPr/>
              </p:nvCxnSpPr>
              <p:spPr>
                <a:xfrm>
                  <a:off x="2171232" y="3699000"/>
                  <a:ext cx="0" cy="64912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9" name="Oval 48"/>
                <p:cNvSpPr>
                  <a:spLocks noChangeAspect="1"/>
                </p:cNvSpPr>
                <p:nvPr/>
              </p:nvSpPr>
              <p:spPr>
                <a:xfrm flipV="1">
                  <a:off x="1811232" y="4348121"/>
                  <a:ext cx="720000" cy="72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p:cNvSpPr txBox="1"/>
                <p:nvPr/>
              </p:nvSpPr>
              <p:spPr>
                <a:xfrm>
                  <a:off x="1417563" y="2592394"/>
                  <a:ext cx="1495853" cy="307777"/>
                </a:xfrm>
                <a:prstGeom prst="rect">
                  <a:avLst/>
                </a:prstGeom>
                <a:noFill/>
              </p:spPr>
              <p:txBody>
                <a:bodyPr wrap="square" rtlCol="0">
                  <a:spAutoFit/>
                </a:bodyPr>
                <a:lstStyle/>
                <a:p>
                  <a:pPr algn="ctr"/>
                  <a:r>
                    <a:rPr lang="en-GB" sz="1400"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Launch</a:t>
                  </a:r>
                  <a:endParaRPr lang="en-GB" sz="14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8" name="Group 7"/>
              <p:cNvGrpSpPr/>
              <p:nvPr/>
            </p:nvGrpSpPr>
            <p:grpSpPr>
              <a:xfrm>
                <a:off x="2742886" y="2059879"/>
                <a:ext cx="1733167" cy="2282770"/>
                <a:chOff x="2742886" y="2059879"/>
                <a:chExt cx="1733167" cy="2282770"/>
              </a:xfrm>
            </p:grpSpPr>
            <p:sp>
              <p:nvSpPr>
                <p:cNvPr id="37" name="TextBox 36"/>
                <p:cNvSpPr txBox="1"/>
                <p:nvPr/>
              </p:nvSpPr>
              <p:spPr>
                <a:xfrm>
                  <a:off x="2742886" y="3769162"/>
                  <a:ext cx="1733167" cy="307777"/>
                </a:xfrm>
                <a:prstGeom prst="rect">
                  <a:avLst/>
                </a:prstGeom>
                <a:noFill/>
              </p:spPr>
              <p:txBody>
                <a:bodyPr wrap="none" rtlCol="0">
                  <a:spAutoFit/>
                </a:bodyPr>
                <a:lstStyle/>
                <a:p>
                  <a:pPr algn="ctr"/>
                  <a:r>
                    <a:rPr lang="en-GB" sz="1400" b="1" dirty="0" smtClean="0">
                      <a:solidFill>
                        <a:schemeClr val="accent2"/>
                      </a:solidFill>
                      <a:latin typeface="Verdana" panose="020B0604030504040204" pitchFamily="34" charset="0"/>
                      <a:ea typeface="Verdana" panose="020B0604030504040204" pitchFamily="34" charset="0"/>
                      <a:cs typeface="Verdana" panose="020B0604030504040204" pitchFamily="34" charset="0"/>
                    </a:rPr>
                    <a:t>Nov - Dec 2016</a:t>
                  </a:r>
                  <a:endParaRPr lang="en-GB" sz="1400" b="1" dirty="0">
                    <a:solidFill>
                      <a:schemeClr val="accent2"/>
                    </a:solidFill>
                    <a:latin typeface="Verdana" panose="020B0604030504040204" pitchFamily="34" charset="0"/>
                    <a:ea typeface="Verdana" panose="020B0604030504040204" pitchFamily="34" charset="0"/>
                    <a:cs typeface="Verdana" panose="020B0604030504040204" pitchFamily="34" charset="0"/>
                  </a:endParaRPr>
                </a:p>
              </p:txBody>
            </p:sp>
            <p:sp>
              <p:nvSpPr>
                <p:cNvPr id="38" name="Rectangle 37"/>
                <p:cNvSpPr/>
                <p:nvPr/>
              </p:nvSpPr>
              <p:spPr>
                <a:xfrm>
                  <a:off x="2889468" y="3429000"/>
                  <a:ext cx="1440000" cy="27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p:cNvSpPr>
                  <a:spLocks noChangeAspect="1"/>
                </p:cNvSpPr>
                <p:nvPr/>
              </p:nvSpPr>
              <p:spPr>
                <a:xfrm>
                  <a:off x="3555468" y="3510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Connector 39"/>
                <p:cNvCxnSpPr>
                  <a:stCxn id="38" idx="0"/>
                  <a:endCxn id="41" idx="4"/>
                </p:cNvCxnSpPr>
                <p:nvPr/>
              </p:nvCxnSpPr>
              <p:spPr>
                <a:xfrm flipV="1">
                  <a:off x="3609468" y="2779879"/>
                  <a:ext cx="0" cy="649121"/>
                </a:xfrm>
                <a:prstGeom prst="line">
                  <a:avLst/>
                </a:prstGeom>
                <a:solidFill>
                  <a:schemeClr val="accent2"/>
                </a:solidFill>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1" name="Oval 40"/>
                <p:cNvSpPr>
                  <a:spLocks noChangeAspect="1"/>
                </p:cNvSpPr>
                <p:nvPr/>
              </p:nvSpPr>
              <p:spPr>
                <a:xfrm>
                  <a:off x="3249468" y="2059879"/>
                  <a:ext cx="720000" cy="72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p:cNvSpPr txBox="1"/>
                <p:nvPr/>
              </p:nvSpPr>
              <p:spPr>
                <a:xfrm>
                  <a:off x="2861540" y="4034872"/>
                  <a:ext cx="1495853" cy="307777"/>
                </a:xfrm>
                <a:prstGeom prst="rect">
                  <a:avLst/>
                </a:prstGeom>
                <a:noFill/>
              </p:spPr>
              <p:txBody>
                <a:bodyPr wrap="square" rtlCol="0">
                  <a:spAutoFit/>
                </a:bodyPr>
                <a:lstStyle/>
                <a:p>
                  <a:pPr algn="ctr"/>
                  <a:r>
                    <a:rPr lang="en-GB" sz="1400"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Engagement</a:t>
                  </a:r>
                  <a:endParaRPr lang="en-GB" sz="14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9" name="Group 8"/>
              <p:cNvGrpSpPr/>
              <p:nvPr/>
            </p:nvGrpSpPr>
            <p:grpSpPr>
              <a:xfrm>
                <a:off x="4262835" y="2592394"/>
                <a:ext cx="1694695" cy="2475727"/>
                <a:chOff x="4262835" y="2592394"/>
                <a:chExt cx="1694695" cy="2475727"/>
              </a:xfrm>
            </p:grpSpPr>
            <p:sp>
              <p:nvSpPr>
                <p:cNvPr id="29" name="TextBox 28"/>
                <p:cNvSpPr txBox="1"/>
                <p:nvPr/>
              </p:nvSpPr>
              <p:spPr>
                <a:xfrm>
                  <a:off x="4262835" y="3081781"/>
                  <a:ext cx="1694695" cy="307777"/>
                </a:xfrm>
                <a:prstGeom prst="rect">
                  <a:avLst/>
                </a:prstGeom>
                <a:noFill/>
              </p:spPr>
              <p:txBody>
                <a:bodyPr wrap="none" rtlCol="0">
                  <a:spAutoFit/>
                </a:bodyPr>
                <a:lstStyle/>
                <a:p>
                  <a:r>
                    <a:rPr lang="en-GB" sz="1400" b="1" dirty="0" smtClean="0">
                      <a:solidFill>
                        <a:schemeClr val="accent3"/>
                      </a:solidFill>
                      <a:latin typeface="Verdana" panose="020B0604030504040204" pitchFamily="34" charset="0"/>
                      <a:ea typeface="Verdana" panose="020B0604030504040204" pitchFamily="34" charset="0"/>
                      <a:cs typeface="Verdana" panose="020B0604030504040204" pitchFamily="34" charset="0"/>
                    </a:rPr>
                    <a:t>Jan - Mar 2017</a:t>
                  </a:r>
                  <a:endParaRPr lang="en-GB" sz="1400" b="1" dirty="0">
                    <a:solidFill>
                      <a:schemeClr val="accent3"/>
                    </a:solidFill>
                    <a:latin typeface="Verdana" panose="020B0604030504040204" pitchFamily="34" charset="0"/>
                    <a:ea typeface="Verdana" panose="020B0604030504040204" pitchFamily="34" charset="0"/>
                    <a:cs typeface="Verdana" panose="020B0604030504040204" pitchFamily="34" charset="0"/>
                  </a:endParaRPr>
                </a:p>
              </p:txBody>
            </p:sp>
            <p:sp>
              <p:nvSpPr>
                <p:cNvPr id="30" name="Rectangle 29"/>
                <p:cNvSpPr/>
                <p:nvPr/>
              </p:nvSpPr>
              <p:spPr>
                <a:xfrm flipV="1">
                  <a:off x="4329072" y="3429000"/>
                  <a:ext cx="1440000" cy="27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a:spLocks noChangeAspect="1"/>
                </p:cNvSpPr>
                <p:nvPr/>
              </p:nvSpPr>
              <p:spPr>
                <a:xfrm flipV="1">
                  <a:off x="4995072" y="3510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Connector 31"/>
                <p:cNvCxnSpPr>
                  <a:stCxn id="30" idx="0"/>
                  <a:endCxn id="33" idx="4"/>
                </p:cNvCxnSpPr>
                <p:nvPr/>
              </p:nvCxnSpPr>
              <p:spPr>
                <a:xfrm>
                  <a:off x="5049072" y="3699000"/>
                  <a:ext cx="0" cy="649121"/>
                </a:xfrm>
                <a:prstGeom prst="line">
                  <a:avLst/>
                </a:prstGeom>
                <a:solidFill>
                  <a:schemeClr val="accent3"/>
                </a:solidFill>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Oval 32"/>
                <p:cNvSpPr>
                  <a:spLocks noChangeAspect="1"/>
                </p:cNvSpPr>
                <p:nvPr/>
              </p:nvSpPr>
              <p:spPr>
                <a:xfrm flipV="1">
                  <a:off x="4689072" y="4348121"/>
                  <a:ext cx="720000" cy="72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4299357" y="2592394"/>
                  <a:ext cx="1495853" cy="523220"/>
                </a:xfrm>
                <a:prstGeom prst="rect">
                  <a:avLst/>
                </a:prstGeom>
                <a:noFill/>
              </p:spPr>
              <p:txBody>
                <a:bodyPr wrap="square" rtlCol="0">
                  <a:spAutoFit/>
                </a:bodyPr>
                <a:lstStyle/>
                <a:p>
                  <a:pPr algn="ctr"/>
                  <a:r>
                    <a:rPr lang="en-GB" sz="1400"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Draft preparation</a:t>
                  </a:r>
                  <a:endParaRPr lang="en-GB" sz="14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0" name="Group 9"/>
              <p:cNvGrpSpPr/>
              <p:nvPr/>
            </p:nvGrpSpPr>
            <p:grpSpPr>
              <a:xfrm>
                <a:off x="5737173" y="2059879"/>
                <a:ext cx="1784406" cy="2282770"/>
                <a:chOff x="5737173" y="2059879"/>
                <a:chExt cx="1784406" cy="2282770"/>
              </a:xfrm>
            </p:grpSpPr>
            <p:sp>
              <p:nvSpPr>
                <p:cNvPr id="21" name="TextBox 20"/>
                <p:cNvSpPr txBox="1"/>
                <p:nvPr/>
              </p:nvSpPr>
              <p:spPr>
                <a:xfrm>
                  <a:off x="5802839" y="3769161"/>
                  <a:ext cx="1718740" cy="307777"/>
                </a:xfrm>
                <a:prstGeom prst="rect">
                  <a:avLst/>
                </a:prstGeom>
                <a:noFill/>
              </p:spPr>
              <p:txBody>
                <a:bodyPr wrap="none" rtlCol="0">
                  <a:spAutoFit/>
                </a:bodyPr>
                <a:lstStyle/>
                <a:p>
                  <a:r>
                    <a:rPr lang="en-GB" sz="1400" b="1" dirty="0" smtClean="0">
                      <a:solidFill>
                        <a:schemeClr val="accent4"/>
                      </a:solidFill>
                      <a:latin typeface="Verdana" panose="020B0604030504040204" pitchFamily="34" charset="0"/>
                      <a:ea typeface="Verdana" panose="020B0604030504040204" pitchFamily="34" charset="0"/>
                      <a:cs typeface="Verdana" panose="020B0604030504040204" pitchFamily="34" charset="0"/>
                    </a:rPr>
                    <a:t>Apr – Jun 2017</a:t>
                  </a:r>
                  <a:endParaRPr lang="en-GB" sz="1400" b="1" dirty="0">
                    <a:solidFill>
                      <a:schemeClr val="accent4"/>
                    </a:solidFill>
                    <a:latin typeface="Verdana" panose="020B0604030504040204" pitchFamily="34" charset="0"/>
                    <a:ea typeface="Verdana" panose="020B0604030504040204" pitchFamily="34" charset="0"/>
                    <a:cs typeface="Verdana" panose="020B0604030504040204" pitchFamily="34" charset="0"/>
                  </a:endParaRPr>
                </a:p>
              </p:txBody>
            </p:sp>
            <p:sp>
              <p:nvSpPr>
                <p:cNvPr id="22" name="Rectangle 21"/>
                <p:cNvSpPr/>
                <p:nvPr/>
              </p:nvSpPr>
              <p:spPr>
                <a:xfrm>
                  <a:off x="5765101" y="3429000"/>
                  <a:ext cx="1440000" cy="27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a:spLocks noChangeAspect="1"/>
                </p:cNvSpPr>
                <p:nvPr/>
              </p:nvSpPr>
              <p:spPr>
                <a:xfrm>
                  <a:off x="6431101" y="3510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4" name="Straight Connector 23"/>
                <p:cNvCxnSpPr>
                  <a:stCxn id="22" idx="0"/>
                  <a:endCxn id="25" idx="4"/>
                </p:cNvCxnSpPr>
                <p:nvPr/>
              </p:nvCxnSpPr>
              <p:spPr>
                <a:xfrm flipV="1">
                  <a:off x="6485101" y="2779879"/>
                  <a:ext cx="0" cy="649121"/>
                </a:xfrm>
                <a:prstGeom prst="line">
                  <a:avLst/>
                </a:prstGeom>
                <a:solidFill>
                  <a:schemeClr val="accent4"/>
                </a:solidFill>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5" name="Oval 24"/>
                <p:cNvSpPr>
                  <a:spLocks noChangeAspect="1"/>
                </p:cNvSpPr>
                <p:nvPr/>
              </p:nvSpPr>
              <p:spPr>
                <a:xfrm>
                  <a:off x="6125101" y="2059879"/>
                  <a:ext cx="720000" cy="72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5737173" y="4034872"/>
                  <a:ext cx="1495853" cy="307777"/>
                </a:xfrm>
                <a:prstGeom prst="rect">
                  <a:avLst/>
                </a:prstGeom>
                <a:noFill/>
              </p:spPr>
              <p:txBody>
                <a:bodyPr wrap="square" rtlCol="0">
                  <a:spAutoFit/>
                </a:bodyPr>
                <a:lstStyle/>
                <a:p>
                  <a:pPr algn="ctr"/>
                  <a:r>
                    <a:rPr lang="en-GB" sz="1400"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Consultation</a:t>
                  </a:r>
                  <a:endParaRPr lang="en-GB" sz="14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1" name="Group 10"/>
              <p:cNvGrpSpPr/>
              <p:nvPr/>
            </p:nvGrpSpPr>
            <p:grpSpPr>
              <a:xfrm>
                <a:off x="7153244" y="2592394"/>
                <a:ext cx="1495853" cy="2475727"/>
                <a:chOff x="7153244" y="2592394"/>
                <a:chExt cx="1495853" cy="2475727"/>
              </a:xfrm>
            </p:grpSpPr>
            <p:sp>
              <p:nvSpPr>
                <p:cNvPr id="12" name="Rectangle 11"/>
                <p:cNvSpPr/>
                <p:nvPr/>
              </p:nvSpPr>
              <p:spPr>
                <a:xfrm flipV="1">
                  <a:off x="7209097" y="3429000"/>
                  <a:ext cx="1440000" cy="27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a:spLocks noChangeAspect="1"/>
                </p:cNvSpPr>
                <p:nvPr/>
              </p:nvSpPr>
              <p:spPr>
                <a:xfrm flipV="1">
                  <a:off x="7875097" y="3510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a:stCxn id="12" idx="0"/>
                  <a:endCxn id="19" idx="4"/>
                </p:cNvCxnSpPr>
                <p:nvPr/>
              </p:nvCxnSpPr>
              <p:spPr>
                <a:xfrm>
                  <a:off x="7929097" y="3699000"/>
                  <a:ext cx="0" cy="649121"/>
                </a:xfrm>
                <a:prstGeom prst="line">
                  <a:avLst/>
                </a:prstGeom>
                <a:solidFill>
                  <a:schemeClr val="accent5"/>
                </a:solidFill>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346245" y="3081781"/>
                  <a:ext cx="1212191" cy="307777"/>
                </a:xfrm>
                <a:prstGeom prst="rect">
                  <a:avLst/>
                </a:prstGeom>
                <a:noFill/>
              </p:spPr>
              <p:txBody>
                <a:bodyPr wrap="none" rtlCol="0">
                  <a:spAutoFit/>
                </a:bodyPr>
                <a:lstStyle/>
                <a:p>
                  <a:r>
                    <a:rPr lang="en-GB" sz="1400" b="1" dirty="0" smtClean="0">
                      <a:solidFill>
                        <a:schemeClr val="accent5"/>
                      </a:solidFill>
                      <a:latin typeface="Verdana" panose="020B0604030504040204" pitchFamily="34" charset="0"/>
                      <a:ea typeface="Verdana" panose="020B0604030504040204" pitchFamily="34" charset="0"/>
                      <a:cs typeface="Verdana" panose="020B0604030504040204" pitchFamily="34" charset="0"/>
                    </a:rPr>
                    <a:t>Sept 2017</a:t>
                  </a:r>
                  <a:endParaRPr lang="en-GB" sz="1400" b="1" dirty="0">
                    <a:solidFill>
                      <a:schemeClr val="accent5"/>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TextBox 16"/>
                <p:cNvSpPr txBox="1"/>
                <p:nvPr/>
              </p:nvSpPr>
              <p:spPr>
                <a:xfrm>
                  <a:off x="7153244" y="2592394"/>
                  <a:ext cx="1495853" cy="307777"/>
                </a:xfrm>
                <a:prstGeom prst="rect">
                  <a:avLst/>
                </a:prstGeom>
                <a:noFill/>
              </p:spPr>
              <p:txBody>
                <a:bodyPr wrap="square" rtlCol="0">
                  <a:spAutoFit/>
                </a:bodyPr>
                <a:lstStyle/>
                <a:p>
                  <a:pPr algn="ctr"/>
                  <a:r>
                    <a:rPr lang="en-GB" sz="1400"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Publication</a:t>
                  </a:r>
                  <a:endParaRPr lang="en-GB" sz="14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Oval 18"/>
                <p:cNvSpPr>
                  <a:spLocks noChangeAspect="1"/>
                </p:cNvSpPr>
                <p:nvPr/>
              </p:nvSpPr>
              <p:spPr>
                <a:xfrm flipV="1">
                  <a:off x="7569097" y="4348121"/>
                  <a:ext cx="720000" cy="72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62" name="Rounded Rectangle 61"/>
            <p:cNvSpPr/>
            <p:nvPr/>
          </p:nvSpPr>
          <p:spPr>
            <a:xfrm>
              <a:off x="3632145" y="4018327"/>
              <a:ext cx="350413" cy="450000"/>
            </a:xfrm>
            <a:prstGeom prst="roundRect">
              <a:avLst>
                <a:gd name="adj" fmla="val 6076"/>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5" name="Straight Connector 64"/>
            <p:cNvCxnSpPr/>
            <p:nvPr/>
          </p:nvCxnSpPr>
          <p:spPr>
            <a:xfrm>
              <a:off x="3678828" y="4082532"/>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678828" y="4131243"/>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678828" y="4277376"/>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678828" y="4326089"/>
              <a:ext cx="116876"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1" name="Rounded Rectangle 70"/>
            <p:cNvSpPr/>
            <p:nvPr/>
          </p:nvSpPr>
          <p:spPr>
            <a:xfrm rot="18857844">
              <a:off x="3793315" y="4314611"/>
              <a:ext cx="98145" cy="19058"/>
            </a:xfrm>
            <a:prstGeom prst="roundRect">
              <a:avLst/>
            </a:prstGeom>
            <a:solidFill>
              <a:schemeClr val="bg1"/>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0" name="Group 89"/>
            <p:cNvGrpSpPr>
              <a:grpSpLocks noChangeAspect="1"/>
            </p:cNvGrpSpPr>
            <p:nvPr/>
          </p:nvGrpSpPr>
          <p:grpSpPr>
            <a:xfrm>
              <a:off x="746825" y="4018327"/>
              <a:ext cx="357465" cy="450000"/>
              <a:chOff x="1282615" y="1600256"/>
              <a:chExt cx="1202770" cy="1514125"/>
            </a:xfrm>
          </p:grpSpPr>
          <p:sp>
            <p:nvSpPr>
              <p:cNvPr id="91" name="Oval 90"/>
              <p:cNvSpPr/>
              <p:nvPr/>
            </p:nvSpPr>
            <p:spPr>
              <a:xfrm>
                <a:off x="1524000" y="1600256"/>
                <a:ext cx="720000" cy="15141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Moon 91"/>
              <p:cNvSpPr/>
              <p:nvPr/>
            </p:nvSpPr>
            <p:spPr>
              <a:xfrm rot="5400000">
                <a:off x="1524000" y="2152996"/>
                <a:ext cx="720000" cy="1202770"/>
              </a:xfrm>
              <a:prstGeom prst="mo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ectangle 92"/>
              <p:cNvSpPr/>
              <p:nvPr/>
            </p:nvSpPr>
            <p:spPr>
              <a:xfrm>
                <a:off x="1524000" y="1909808"/>
                <a:ext cx="720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ectangle 93"/>
              <p:cNvSpPr/>
              <p:nvPr/>
            </p:nvSpPr>
            <p:spPr>
              <a:xfrm>
                <a:off x="1597343" y="2830962"/>
                <a:ext cx="577215"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96" name="Straight Connector 95"/>
            <p:cNvCxnSpPr/>
            <p:nvPr/>
          </p:nvCxnSpPr>
          <p:spPr>
            <a:xfrm>
              <a:off x="3678828" y="4228665"/>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3678828" y="4179954"/>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Rounded Rectangular Callout 98"/>
            <p:cNvSpPr>
              <a:spLocks noChangeAspect="1"/>
            </p:cNvSpPr>
            <p:nvPr/>
          </p:nvSpPr>
          <p:spPr>
            <a:xfrm>
              <a:off x="2376770" y="1949783"/>
              <a:ext cx="268656" cy="180000"/>
            </a:xfrm>
            <a:prstGeom prst="wedgeRoundRectCallout">
              <a:avLst>
                <a:gd name="adj1" fmla="val -36591"/>
                <a:gd name="adj2" fmla="val 76611"/>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Oval Callout 99"/>
            <p:cNvSpPr>
              <a:spLocks noChangeAspect="1"/>
            </p:cNvSpPr>
            <p:nvPr/>
          </p:nvSpPr>
          <p:spPr>
            <a:xfrm>
              <a:off x="2085472" y="1862814"/>
              <a:ext cx="268657" cy="180000"/>
            </a:xfrm>
            <a:prstGeom prst="wedgeEllipseCallout">
              <a:avLst>
                <a:gd name="adj1" fmla="val -41317"/>
                <a:gd name="adj2" fmla="val 672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Cloud Callout 100"/>
            <p:cNvSpPr>
              <a:spLocks noChangeAspect="1"/>
            </p:cNvSpPr>
            <p:nvPr/>
          </p:nvSpPr>
          <p:spPr>
            <a:xfrm>
              <a:off x="2315537" y="1682814"/>
              <a:ext cx="268657" cy="180000"/>
            </a:xfrm>
            <a:prstGeom prst="cloudCallout">
              <a:avLst>
                <a:gd name="adj1" fmla="val -23985"/>
                <a:gd name="adj2" fmla="val 83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Rounded Rectangular Callout 101"/>
            <p:cNvSpPr>
              <a:spLocks noChangeAspect="1"/>
            </p:cNvSpPr>
            <p:nvPr/>
          </p:nvSpPr>
          <p:spPr>
            <a:xfrm>
              <a:off x="5245167" y="1937008"/>
              <a:ext cx="268656" cy="180000"/>
            </a:xfrm>
            <a:prstGeom prst="wedgeRoundRectCallout">
              <a:avLst>
                <a:gd name="adj1" fmla="val -36591"/>
                <a:gd name="adj2" fmla="val 76611"/>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Oval Callout 102"/>
            <p:cNvSpPr>
              <a:spLocks noChangeAspect="1"/>
            </p:cNvSpPr>
            <p:nvPr/>
          </p:nvSpPr>
          <p:spPr>
            <a:xfrm>
              <a:off x="4953869" y="1850039"/>
              <a:ext cx="268657" cy="180000"/>
            </a:xfrm>
            <a:prstGeom prst="wedgeEllipseCallout">
              <a:avLst>
                <a:gd name="adj1" fmla="val -41317"/>
                <a:gd name="adj2" fmla="val 672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Cloud Callout 103"/>
            <p:cNvSpPr>
              <a:spLocks noChangeAspect="1"/>
            </p:cNvSpPr>
            <p:nvPr/>
          </p:nvSpPr>
          <p:spPr>
            <a:xfrm>
              <a:off x="5183934" y="1670039"/>
              <a:ext cx="268657" cy="180000"/>
            </a:xfrm>
            <a:prstGeom prst="cloudCallout">
              <a:avLst>
                <a:gd name="adj1" fmla="val -23985"/>
                <a:gd name="adj2" fmla="val 83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1" name="Group 110"/>
            <p:cNvGrpSpPr>
              <a:grpSpLocks noChangeAspect="1"/>
            </p:cNvGrpSpPr>
            <p:nvPr/>
          </p:nvGrpSpPr>
          <p:grpSpPr>
            <a:xfrm>
              <a:off x="6536663" y="4018327"/>
              <a:ext cx="300634" cy="450000"/>
              <a:chOff x="6511773" y="3943816"/>
              <a:chExt cx="350413" cy="524511"/>
            </a:xfrm>
          </p:grpSpPr>
          <p:sp>
            <p:nvSpPr>
              <p:cNvPr id="105" name="Rounded Rectangle 104"/>
              <p:cNvSpPr/>
              <p:nvPr/>
            </p:nvSpPr>
            <p:spPr>
              <a:xfrm>
                <a:off x="6511773" y="4018327"/>
                <a:ext cx="350413" cy="450000"/>
              </a:xfrm>
              <a:prstGeom prst="roundRect">
                <a:avLst>
                  <a:gd name="adj" fmla="val 6076"/>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Right Triangle 107"/>
              <p:cNvSpPr/>
              <p:nvPr/>
            </p:nvSpPr>
            <p:spPr>
              <a:xfrm flipH="1">
                <a:off x="6550088" y="3943816"/>
                <a:ext cx="312097" cy="74512"/>
              </a:xfrm>
              <a:prstGeom prst="rtTriangle">
                <a:avLst/>
              </a:prstGeom>
              <a:noFill/>
              <a:ln w="28575"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9" name="Straight Connector 108"/>
              <p:cNvCxnSpPr/>
              <p:nvPr/>
            </p:nvCxnSpPr>
            <p:spPr>
              <a:xfrm>
                <a:off x="6560643" y="4113084"/>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6560643" y="4183214"/>
                <a:ext cx="257045" cy="0"/>
              </a:xfrm>
              <a:prstGeom prst="line">
                <a:avLst/>
              </a:prstGeom>
              <a:noFill/>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975480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2742" y="2157581"/>
            <a:ext cx="3508683" cy="1015663"/>
          </a:xfrm>
          <a:prstGeom prst="rect">
            <a:avLst/>
          </a:prstGeom>
          <a:noFill/>
        </p:spPr>
        <p:txBody>
          <a:bodyPr wrap="square" rtlCol="0">
            <a:spAutoFit/>
          </a:bodyPr>
          <a:lstStyle/>
          <a:p>
            <a:r>
              <a:rPr lang="en-US" sz="2000" b="1" dirty="0" smtClean="0">
                <a:solidFill>
                  <a:srgbClr val="00B0F0"/>
                </a:solidFill>
                <a:latin typeface="Verdana" charset="0"/>
                <a:ea typeface="Verdana" charset="0"/>
                <a:cs typeface="Verdana" charset="0"/>
              </a:rPr>
              <a:t>Natural Capital and the Finance Sector: </a:t>
            </a:r>
          </a:p>
          <a:p>
            <a:r>
              <a:rPr lang="en-US" sz="2000" b="1" dirty="0" smtClean="0">
                <a:solidFill>
                  <a:srgbClr val="00B0F0"/>
                </a:solidFill>
                <a:latin typeface="Verdana" charset="0"/>
                <a:ea typeface="Verdana" charset="0"/>
                <a:cs typeface="Verdana" charset="0"/>
              </a:rPr>
              <a:t>Key Concepts</a:t>
            </a:r>
            <a:endParaRPr lang="en-US" sz="2000" b="1" dirty="0">
              <a:solidFill>
                <a:srgbClr val="00B0F0"/>
              </a:solidFill>
              <a:latin typeface="Verdana" charset="0"/>
              <a:ea typeface="Verdana" charset="0"/>
              <a:cs typeface="Verdana" charset="0"/>
            </a:endParaRPr>
          </a:p>
        </p:txBody>
      </p:sp>
      <p:pic>
        <p:nvPicPr>
          <p:cNvPr id="3" name="Picture 2"/>
          <p:cNvPicPr>
            <a:picLocks noChangeAspect="1"/>
          </p:cNvPicPr>
          <p:nvPr/>
        </p:nvPicPr>
        <p:blipFill rotWithShape="1">
          <a:blip r:embed="rId2" cstate="screen">
            <a:extLst>
              <a:ext uri="{28A0092B-C50C-407E-A947-70E740481C1C}">
                <a14:useLocalDpi xmlns:a14="http://schemas.microsoft.com/office/drawing/2010/main"/>
              </a:ext>
            </a:extLst>
          </a:blip>
          <a:srcRect t="-139"/>
          <a:stretch/>
        </p:blipFill>
        <p:spPr>
          <a:xfrm>
            <a:off x="3782961" y="-21124"/>
            <a:ext cx="3782962" cy="5351950"/>
          </a:xfrm>
          <a:prstGeom prst="rect">
            <a:avLst/>
          </a:prstGeom>
        </p:spPr>
      </p:pic>
    </p:spTree>
    <p:extLst>
      <p:ext uri="{BB962C8B-B14F-4D97-AF65-F5344CB8AC3E}">
        <p14:creationId xmlns:p14="http://schemas.microsoft.com/office/powerpoint/2010/main" val="3912637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1425" y="841802"/>
            <a:ext cx="6120000" cy="1474054"/>
          </a:xfrm>
          <a:prstGeom prst="rect">
            <a:avLst/>
          </a:prstGeom>
        </p:spPr>
        <p:txBody>
          <a:bodyPr wrap="square" lIns="88196" tIns="44099" rIns="88196" bIns="44099">
            <a:spAutoFit/>
          </a:bodyPr>
          <a:lstStyle/>
          <a:p>
            <a:pPr defTabSz="710132"/>
            <a:r>
              <a:rPr lang="en-GB" sz="1600" b="1" dirty="0" smtClean="0">
                <a:latin typeface="Verdana" panose="020B0604030504040204" pitchFamily="34" charset="0"/>
                <a:ea typeface="Verdana" panose="020B0604030504040204" pitchFamily="34" charset="0"/>
                <a:cs typeface="Verdana" panose="020B0604030504040204" pitchFamily="34" charset="0"/>
              </a:rPr>
              <a:t>Natural </a:t>
            </a:r>
            <a:r>
              <a:rPr lang="en-GB" sz="1600" b="1" dirty="0">
                <a:latin typeface="Verdana" panose="020B0604030504040204" pitchFamily="34" charset="0"/>
                <a:ea typeface="Verdana" panose="020B0604030504040204" pitchFamily="34" charset="0"/>
                <a:cs typeface="Verdana" panose="020B0604030504040204" pitchFamily="34" charset="0"/>
              </a:rPr>
              <a:t>Capital </a:t>
            </a:r>
            <a:r>
              <a:rPr lang="en-GB" sz="1600" dirty="0" smtClean="0">
                <a:latin typeface="Verdana" panose="020B0604030504040204" pitchFamily="34" charset="0"/>
                <a:ea typeface="Verdana" panose="020B0604030504040204" pitchFamily="34" charset="0"/>
                <a:cs typeface="Verdana" panose="020B0604030504040204" pitchFamily="34" charset="0"/>
              </a:rPr>
              <a:t>is </a:t>
            </a:r>
            <a:r>
              <a:rPr lang="en-GB" sz="1600" dirty="0">
                <a:latin typeface="Verdana" panose="020B0604030504040204" pitchFamily="34" charset="0"/>
                <a:ea typeface="Verdana" panose="020B0604030504040204" pitchFamily="34" charset="0"/>
                <a:cs typeface="Verdana" panose="020B0604030504040204" pitchFamily="34" charset="0"/>
              </a:rPr>
              <a:t>the </a:t>
            </a:r>
            <a:r>
              <a:rPr lang="en-GB" sz="1600" b="1" dirty="0">
                <a:latin typeface="Verdana" panose="020B0604030504040204" pitchFamily="34" charset="0"/>
                <a:ea typeface="Verdana" panose="020B0604030504040204" pitchFamily="34" charset="0"/>
                <a:cs typeface="Verdana" panose="020B0604030504040204" pitchFamily="34" charset="0"/>
              </a:rPr>
              <a:t>stock</a:t>
            </a:r>
            <a:r>
              <a:rPr lang="en-GB" sz="1600" dirty="0">
                <a:latin typeface="Verdana" panose="020B0604030504040204" pitchFamily="34" charset="0"/>
                <a:ea typeface="Verdana" panose="020B0604030504040204" pitchFamily="34" charset="0"/>
                <a:cs typeface="Verdana" panose="020B0604030504040204" pitchFamily="34" charset="0"/>
              </a:rPr>
              <a:t> of </a:t>
            </a:r>
            <a:r>
              <a:rPr lang="en-GB" sz="1600" dirty="0" smtClean="0">
                <a:latin typeface="Verdana" panose="020B0604030504040204" pitchFamily="34" charset="0"/>
                <a:ea typeface="Verdana" panose="020B0604030504040204" pitchFamily="34" charset="0"/>
                <a:cs typeface="Verdana" panose="020B0604030504040204" pitchFamily="34" charset="0"/>
              </a:rPr>
              <a:t>renewable </a:t>
            </a:r>
            <a:r>
              <a:rPr lang="en-GB" sz="1600" dirty="0">
                <a:latin typeface="Verdana" panose="020B0604030504040204" pitchFamily="34" charset="0"/>
                <a:ea typeface="Verdana" panose="020B0604030504040204" pitchFamily="34" charset="0"/>
                <a:cs typeface="Verdana" panose="020B0604030504040204" pitchFamily="34" charset="0"/>
              </a:rPr>
              <a:t>and non-renewable </a:t>
            </a:r>
            <a:r>
              <a:rPr lang="en-GB" sz="1600" b="1" dirty="0" smtClean="0">
                <a:latin typeface="Verdana" panose="020B0604030504040204" pitchFamily="34" charset="0"/>
                <a:ea typeface="Verdana" panose="020B0604030504040204" pitchFamily="34" charset="0"/>
                <a:cs typeface="Verdana" panose="020B0604030504040204" pitchFamily="34" charset="0"/>
              </a:rPr>
              <a:t>natural </a:t>
            </a:r>
            <a:r>
              <a:rPr lang="en-GB" sz="1600" b="1" dirty="0">
                <a:latin typeface="Verdana" panose="020B0604030504040204" pitchFamily="34" charset="0"/>
                <a:ea typeface="Verdana" panose="020B0604030504040204" pitchFamily="34" charset="0"/>
                <a:cs typeface="Verdana" panose="020B0604030504040204" pitchFamily="34" charset="0"/>
              </a:rPr>
              <a:t>resources</a:t>
            </a:r>
            <a:r>
              <a:rPr lang="en-GB" sz="1600" dirty="0">
                <a:latin typeface="Verdana" panose="020B0604030504040204" pitchFamily="34" charset="0"/>
                <a:ea typeface="Verdana" panose="020B0604030504040204" pitchFamily="34" charset="0"/>
                <a:cs typeface="Verdana" panose="020B0604030504040204" pitchFamily="34" charset="0"/>
              </a:rPr>
              <a:t>, </a:t>
            </a:r>
            <a:r>
              <a:rPr lang="en-GB" sz="1600" dirty="0" smtClean="0">
                <a:latin typeface="Verdana" panose="020B0604030504040204" pitchFamily="34" charset="0"/>
                <a:ea typeface="Verdana" panose="020B0604030504040204" pitchFamily="34" charset="0"/>
                <a:cs typeface="Verdana" panose="020B0604030504040204" pitchFamily="34" charset="0"/>
              </a:rPr>
              <a:t>(</a:t>
            </a:r>
            <a:r>
              <a:rPr lang="en-GB" sz="1600" dirty="0">
                <a:latin typeface="Verdana" panose="020B0604030504040204" pitchFamily="34" charset="0"/>
                <a:ea typeface="Verdana" panose="020B0604030504040204" pitchFamily="34" charset="0"/>
                <a:cs typeface="Verdana" panose="020B0604030504040204" pitchFamily="34" charset="0"/>
              </a:rPr>
              <a:t>e.g. plants, animals, air water, soils, minerals) </a:t>
            </a:r>
            <a:r>
              <a:rPr lang="en-GB" sz="1600" dirty="0" smtClean="0">
                <a:latin typeface="Verdana" panose="020B0604030504040204" pitchFamily="34" charset="0"/>
                <a:ea typeface="Verdana" panose="020B0604030504040204" pitchFamily="34" charset="0"/>
                <a:cs typeface="Verdana" panose="020B0604030504040204" pitchFamily="34" charset="0"/>
              </a:rPr>
              <a:t>that </a:t>
            </a:r>
            <a:r>
              <a:rPr lang="en-GB" sz="1600" dirty="0">
                <a:latin typeface="Verdana" panose="020B0604030504040204" pitchFamily="34" charset="0"/>
                <a:ea typeface="Verdana" panose="020B0604030504040204" pitchFamily="34" charset="0"/>
                <a:cs typeface="Verdana" panose="020B0604030504040204" pitchFamily="34" charset="0"/>
              </a:rPr>
              <a:t>combine </a:t>
            </a:r>
            <a:r>
              <a:rPr lang="en-GB" sz="1600" dirty="0" smtClean="0">
                <a:latin typeface="Verdana" panose="020B0604030504040204" pitchFamily="34" charset="0"/>
                <a:ea typeface="Verdana" panose="020B0604030504040204" pitchFamily="34" charset="0"/>
                <a:cs typeface="Verdana" panose="020B0604030504040204" pitchFamily="34" charset="0"/>
              </a:rPr>
              <a:t>to </a:t>
            </a:r>
            <a:r>
              <a:rPr lang="en-GB" sz="1600" dirty="0">
                <a:latin typeface="Verdana" panose="020B0604030504040204" pitchFamily="34" charset="0"/>
                <a:ea typeface="Verdana" panose="020B0604030504040204" pitchFamily="34" charset="0"/>
                <a:cs typeface="Verdana" panose="020B0604030504040204" pitchFamily="34" charset="0"/>
              </a:rPr>
              <a:t>yield a </a:t>
            </a:r>
            <a:r>
              <a:rPr lang="en-GB" sz="1600" b="1" dirty="0" smtClean="0">
                <a:latin typeface="Verdana" panose="020B0604030504040204" pitchFamily="34" charset="0"/>
                <a:ea typeface="Verdana" panose="020B0604030504040204" pitchFamily="34" charset="0"/>
                <a:cs typeface="Verdana" panose="020B0604030504040204" pitchFamily="34" charset="0"/>
              </a:rPr>
              <a:t>flow</a:t>
            </a:r>
            <a:r>
              <a:rPr lang="en-GB" sz="1600" dirty="0" smtClean="0">
                <a:latin typeface="Verdana" panose="020B0604030504040204" pitchFamily="34" charset="0"/>
                <a:ea typeface="Verdana" panose="020B0604030504040204" pitchFamily="34" charset="0"/>
                <a:cs typeface="Verdana" panose="020B0604030504040204" pitchFamily="34" charset="0"/>
              </a:rPr>
              <a:t> </a:t>
            </a:r>
            <a:r>
              <a:rPr lang="en-GB" sz="1600" dirty="0">
                <a:latin typeface="Verdana" panose="020B0604030504040204" pitchFamily="34" charset="0"/>
                <a:ea typeface="Verdana" panose="020B0604030504040204" pitchFamily="34" charset="0"/>
                <a:cs typeface="Verdana" panose="020B0604030504040204" pitchFamily="34" charset="0"/>
              </a:rPr>
              <a:t>of benefits to </a:t>
            </a:r>
            <a:r>
              <a:rPr lang="en-GB" sz="1600" dirty="0" smtClean="0">
                <a:latin typeface="Verdana" panose="020B0604030504040204" pitchFamily="34" charset="0"/>
                <a:ea typeface="Verdana" panose="020B0604030504040204" pitchFamily="34" charset="0"/>
                <a:cs typeface="Verdana" panose="020B0604030504040204" pitchFamily="34" charset="0"/>
              </a:rPr>
              <a:t>people.</a:t>
            </a:r>
          </a:p>
          <a:p>
            <a:pPr defTabSz="710132"/>
            <a:endParaRPr lang="en-GB" sz="1600" dirty="0">
              <a:latin typeface="Verdana" panose="020B0604030504040204" pitchFamily="34" charset="0"/>
              <a:ea typeface="Verdana" panose="020B0604030504040204" pitchFamily="34" charset="0"/>
              <a:cs typeface="Verdana" panose="020B0604030504040204" pitchFamily="34" charset="0"/>
            </a:endParaRPr>
          </a:p>
          <a:p>
            <a:pPr algn="r" defTabSz="710132"/>
            <a:r>
              <a:rPr lang="en-GB" sz="1000" dirty="0" smtClean="0">
                <a:latin typeface="Verdana" panose="020B0604030504040204" pitchFamily="34" charset="0"/>
                <a:ea typeface="Verdana" panose="020B0604030504040204" pitchFamily="34" charset="0"/>
                <a:cs typeface="Verdana" panose="020B0604030504040204" pitchFamily="34" charset="0"/>
              </a:rPr>
              <a:t>Source: Natural Capital Protocol</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00373" y="2449388"/>
            <a:ext cx="6162105" cy="2460096"/>
          </a:xfrm>
          <a:prstGeom prst="rect">
            <a:avLst/>
          </a:prstGeom>
        </p:spPr>
      </p:pic>
      <p:sp>
        <p:nvSpPr>
          <p:cNvPr id="8" name="Title 1"/>
          <p:cNvSpPr txBox="1">
            <a:spLocks/>
          </p:cNvSpPr>
          <p:nvPr/>
        </p:nvSpPr>
        <p:spPr>
          <a:xfrm>
            <a:off x="3421425" y="145132"/>
            <a:ext cx="3960400" cy="438066"/>
          </a:xfrm>
          <a:prstGeom prst="rect">
            <a:avLst/>
          </a:prstGeom>
        </p:spPr>
        <p:txBody>
          <a:bodyPr vert="horz" wrap="square" lIns="91440" tIns="45720" rIns="91440" bIns="45720" rtlCol="0" anchor="ctr">
            <a:spAutoFit/>
          </a:bodyPr>
          <a:lstStyle>
            <a:lvl1pPr algn="l" defTabSz="567202" rtl="0" eaLnBrk="1" latinLnBrk="0" hangingPunct="1">
              <a:lnSpc>
                <a:spcPct val="90000"/>
              </a:lnSpc>
              <a:spcBef>
                <a:spcPct val="0"/>
              </a:spcBef>
              <a:buNone/>
              <a:defRPr sz="2729" kern="1200">
                <a:solidFill>
                  <a:schemeClr val="tx1"/>
                </a:solidFill>
                <a:latin typeface="+mj-lt"/>
                <a:ea typeface="+mj-ea"/>
                <a:cs typeface="+mj-cs"/>
              </a:defRPr>
            </a:lvl1pPr>
          </a:lstStyle>
          <a:p>
            <a:pPr>
              <a:lnSpc>
                <a:spcPct val="120000"/>
              </a:lnSpc>
            </a:pPr>
            <a:r>
              <a:rPr lang="en-GB" sz="1800" dirty="0" smtClean="0">
                <a:solidFill>
                  <a:srgbClr val="00B0F0"/>
                </a:solidFill>
                <a:latin typeface="Verdana" charset="0"/>
                <a:ea typeface="Verdana" charset="0"/>
                <a:cs typeface="Verdana" charset="0"/>
              </a:rPr>
              <a:t>What is natural capital?</a:t>
            </a:r>
            <a:endParaRPr lang="en-US" sz="1800" dirty="0">
              <a:solidFill>
                <a:srgbClr val="00B0F0"/>
              </a:solidFill>
              <a:latin typeface="Verdana" charset="0"/>
              <a:ea typeface="Verdana" charset="0"/>
              <a:cs typeface="Verdana" charset="0"/>
            </a:endParaRPr>
          </a:p>
        </p:txBody>
      </p:sp>
    </p:spTree>
    <p:extLst>
      <p:ext uri="{BB962C8B-B14F-4D97-AF65-F5344CB8AC3E}">
        <p14:creationId xmlns:p14="http://schemas.microsoft.com/office/powerpoint/2010/main" val="763688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425" y="169310"/>
            <a:ext cx="3960000" cy="341632"/>
          </a:xfrm>
        </p:spPr>
        <p:txBody>
          <a:bodyPr wrap="square">
            <a:spAutoFit/>
          </a:bodyPr>
          <a:lstStyle/>
          <a:p>
            <a:r>
              <a:rPr lang="en-GB" sz="1800" dirty="0" smtClean="0">
                <a:solidFill>
                  <a:srgbClr val="00B0F0"/>
                </a:solidFill>
                <a:latin typeface="Verdana" charset="0"/>
                <a:ea typeface="Verdana" charset="0"/>
                <a:cs typeface="Verdana" charset="0"/>
              </a:rPr>
              <a:t>The other forms of capital</a:t>
            </a:r>
            <a:endParaRPr lang="en-US" sz="1800" dirty="0">
              <a:solidFill>
                <a:srgbClr val="00B0F0"/>
              </a:solidFill>
              <a:latin typeface="Verdana" charset="0"/>
              <a:ea typeface="Verdana" charset="0"/>
              <a:cs typeface="Verdana" charset="0"/>
            </a:endParaRPr>
          </a:p>
        </p:txBody>
      </p:sp>
      <p:sp>
        <p:nvSpPr>
          <p:cNvPr id="4" name="Rectangle 3"/>
          <p:cNvSpPr/>
          <p:nvPr/>
        </p:nvSpPr>
        <p:spPr>
          <a:xfrm>
            <a:off x="292049" y="1062315"/>
            <a:ext cx="3303732" cy="3536157"/>
          </a:xfrm>
          <a:prstGeom prst="rect">
            <a:avLst/>
          </a:prstGeom>
        </p:spPr>
        <p:txBody>
          <a:bodyPr wrap="square" lIns="88196" tIns="44099" rIns="88196" bIns="44099">
            <a:spAutoFit/>
          </a:bodyPr>
          <a:lstStyle/>
          <a:p>
            <a:pPr defTabSz="710132"/>
            <a:r>
              <a:rPr lang="en-GB" sz="1600" dirty="0" smtClean="0">
                <a:latin typeface="Verdana" panose="020B0604030504040204" pitchFamily="34" charset="0"/>
                <a:ea typeface="Verdana" panose="020B0604030504040204" pitchFamily="34" charset="0"/>
                <a:cs typeface="Verdana" panose="020B0604030504040204" pitchFamily="34" charset="0"/>
              </a:rPr>
              <a:t>There are several commonly recognized forms of capital. </a:t>
            </a:r>
          </a:p>
          <a:p>
            <a:pPr defTabSz="710132"/>
            <a:endParaRPr lang="en-GB" sz="1600" dirty="0" smtClean="0">
              <a:latin typeface="Verdana" panose="020B0604030504040204" pitchFamily="34" charset="0"/>
              <a:ea typeface="Verdana" panose="020B0604030504040204" pitchFamily="34" charset="0"/>
              <a:cs typeface="Verdana" panose="020B0604030504040204" pitchFamily="34" charset="0"/>
            </a:endParaRPr>
          </a:p>
          <a:p>
            <a:pPr defTabSz="710132"/>
            <a:r>
              <a:rPr lang="en-GB" sz="1600" dirty="0" smtClean="0">
                <a:latin typeface="Verdana" panose="020B0604030504040204" pitchFamily="34" charset="0"/>
                <a:ea typeface="Verdana" panose="020B0604030504040204" pitchFamily="34" charset="0"/>
                <a:cs typeface="Verdana" panose="020B0604030504040204" pitchFamily="34" charset="0"/>
              </a:rPr>
              <a:t>It is </a:t>
            </a:r>
            <a:r>
              <a:rPr lang="en-GB" sz="1600" b="1" dirty="0" smtClean="0">
                <a:latin typeface="Verdana" panose="020B0604030504040204" pitchFamily="34" charset="0"/>
                <a:ea typeface="Verdana" panose="020B0604030504040204" pitchFamily="34" charset="0"/>
                <a:cs typeface="Verdana" panose="020B0604030504040204" pitchFamily="34" charset="0"/>
              </a:rPr>
              <a:t>natural capital that supports all of the other forms of capital </a:t>
            </a:r>
            <a:r>
              <a:rPr lang="en-GB" sz="1600" dirty="0" smtClean="0">
                <a:latin typeface="Verdana" panose="020B0604030504040204" pitchFamily="34" charset="0"/>
                <a:ea typeface="Verdana" panose="020B0604030504040204" pitchFamily="34" charset="0"/>
                <a:cs typeface="Verdana" panose="020B0604030504040204" pitchFamily="34" charset="0"/>
              </a:rPr>
              <a:t>and underpins thriving societies and prosperous economies. </a:t>
            </a:r>
          </a:p>
          <a:p>
            <a:pPr defTabSz="710132"/>
            <a:endParaRPr lang="en-GB" sz="1600" dirty="0">
              <a:latin typeface="Verdana" panose="020B0604030504040204" pitchFamily="34" charset="0"/>
              <a:ea typeface="Verdana" panose="020B0604030504040204" pitchFamily="34" charset="0"/>
              <a:cs typeface="Verdana" panose="020B0604030504040204" pitchFamily="34" charset="0"/>
            </a:endParaRPr>
          </a:p>
          <a:p>
            <a:pPr defTabSz="710132"/>
            <a:r>
              <a:rPr lang="en-GB" sz="1600" dirty="0" smtClean="0">
                <a:latin typeface="Verdana" panose="020B0604030504040204" pitchFamily="34" charset="0"/>
                <a:ea typeface="Verdana" panose="020B0604030504040204" pitchFamily="34" charset="0"/>
                <a:cs typeface="Verdana" panose="020B0604030504040204" pitchFamily="34" charset="0"/>
              </a:rPr>
              <a:t>All capitals are interconnected and it is impossible to completely separate any one form of capital from the others.</a:t>
            </a:r>
            <a:endParaRPr lang="en-GB" sz="1600"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769818" y="4022868"/>
            <a:ext cx="3486208" cy="827723"/>
          </a:xfrm>
          <a:prstGeom prst="rect">
            <a:avLst/>
          </a:prstGeom>
        </p:spPr>
        <p:txBody>
          <a:bodyPr wrap="square" lIns="88196" tIns="44099" rIns="88196" bIns="44099">
            <a:spAutoFit/>
          </a:bodyPr>
          <a:lstStyle/>
          <a:p>
            <a:pPr defTabSz="710132"/>
            <a:endParaRPr lang="en-GB"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ctr" defTabSz="710132"/>
            <a:r>
              <a:rPr lang="en-GB" sz="120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The &lt;IR&gt; capitals framework</a:t>
            </a:r>
            <a:endParaRPr lang="en-GB" sz="1200"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a:p>
            <a:pPr defTabSz="710132"/>
            <a:endParaRPr lang="en-US" sz="1200" i="1" u="sng"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defTabSz="710132"/>
            <a:endParaRPr lang="en-GB"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038" name="Group 1037"/>
          <p:cNvGrpSpPr/>
          <p:nvPr/>
        </p:nvGrpSpPr>
        <p:grpSpPr>
          <a:xfrm>
            <a:off x="4324790" y="1441276"/>
            <a:ext cx="2376264" cy="2376264"/>
            <a:chOff x="-4" y="2360126"/>
            <a:chExt cx="2376264" cy="2376264"/>
          </a:xfrm>
          <a:effectLst>
            <a:outerShdw blurRad="152400" dist="88900" dir="2700000" algn="tl" rotWithShape="0">
              <a:prstClr val="black">
                <a:alpha val="40000"/>
              </a:prstClr>
            </a:outerShdw>
          </a:effectLst>
        </p:grpSpPr>
        <p:sp>
          <p:nvSpPr>
            <p:cNvPr id="3" name="Oval 2"/>
            <p:cNvSpPr/>
            <p:nvPr/>
          </p:nvSpPr>
          <p:spPr>
            <a:xfrm>
              <a:off x="-4" y="2360126"/>
              <a:ext cx="2376264" cy="237626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286744" y="2360126"/>
              <a:ext cx="1802769" cy="180276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687970" y="2360126"/>
              <a:ext cx="1000317" cy="100031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p:cNvCxnSpPr>
              <a:stCxn id="9" idx="2"/>
              <a:endCxn id="9" idx="6"/>
            </p:cNvCxnSpPr>
            <p:nvPr/>
          </p:nvCxnSpPr>
          <p:spPr>
            <a:xfrm>
              <a:off x="687970" y="2860285"/>
              <a:ext cx="100031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8" idx="3"/>
            </p:cNvCxnSpPr>
            <p:nvPr/>
          </p:nvCxnSpPr>
          <p:spPr>
            <a:xfrm flipV="1">
              <a:off x="550753" y="3304588"/>
              <a:ext cx="396305" cy="594298"/>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5"/>
            </p:cNvCxnSpPr>
            <p:nvPr/>
          </p:nvCxnSpPr>
          <p:spPr>
            <a:xfrm flipH="1" flipV="1">
              <a:off x="1419444" y="3297405"/>
              <a:ext cx="406060" cy="601481"/>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92085" y="2521396"/>
              <a:ext cx="792089" cy="323165"/>
            </a:xfrm>
            <a:prstGeom prst="rect">
              <a:avLst/>
            </a:prstGeom>
            <a:noFill/>
            <a:ln>
              <a:noFill/>
            </a:ln>
          </p:spPr>
          <p:txBody>
            <a:bodyPr wrap="square" rtlCol="0">
              <a:spAutoFit/>
            </a:bodyPr>
            <a:lstStyle/>
            <a:p>
              <a:pPr algn="ctr"/>
              <a:r>
                <a:rPr lang="en-GB" sz="750" dirty="0" smtClean="0">
                  <a:solidFill>
                    <a:schemeClr val="accent5"/>
                  </a:solidFill>
                  <a:latin typeface="Verdana" panose="020B0604030504040204" pitchFamily="34" charset="0"/>
                  <a:ea typeface="Verdana" panose="020B0604030504040204" pitchFamily="34" charset="0"/>
                  <a:cs typeface="Verdana" panose="020B0604030504040204" pitchFamily="34" charset="0"/>
                </a:rPr>
                <a:t>Financial capital</a:t>
              </a:r>
              <a:endParaRPr lang="en-GB" sz="750" dirty="0">
                <a:solidFill>
                  <a:schemeClr val="accent5"/>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TextBox 16"/>
            <p:cNvSpPr txBox="1"/>
            <p:nvPr/>
          </p:nvSpPr>
          <p:spPr>
            <a:xfrm>
              <a:off x="716658" y="2953444"/>
              <a:ext cx="942942" cy="323165"/>
            </a:xfrm>
            <a:prstGeom prst="rect">
              <a:avLst/>
            </a:prstGeom>
            <a:noFill/>
            <a:ln>
              <a:noFill/>
            </a:ln>
          </p:spPr>
          <p:txBody>
            <a:bodyPr wrap="square" rtlCol="0">
              <a:spAutoFit/>
            </a:bodyPr>
            <a:lstStyle/>
            <a:p>
              <a:pPr algn="ctr"/>
              <a:r>
                <a:rPr lang="en-GB" sz="750" dirty="0" smtClean="0">
                  <a:solidFill>
                    <a:schemeClr val="accent5"/>
                  </a:solidFill>
                  <a:latin typeface="Verdana" panose="020B0604030504040204" pitchFamily="34" charset="0"/>
                  <a:ea typeface="Verdana" panose="020B0604030504040204" pitchFamily="34" charset="0"/>
                  <a:cs typeface="Verdana" panose="020B0604030504040204" pitchFamily="34" charset="0"/>
                </a:rPr>
                <a:t>Manufactured capital</a:t>
              </a:r>
              <a:endParaRPr lang="en-GB" sz="750" dirty="0">
                <a:solidFill>
                  <a:schemeClr val="accent5"/>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TextBox 17"/>
            <p:cNvSpPr txBox="1"/>
            <p:nvPr/>
          </p:nvSpPr>
          <p:spPr>
            <a:xfrm>
              <a:off x="216350" y="3190674"/>
              <a:ext cx="727243" cy="323165"/>
            </a:xfrm>
            <a:prstGeom prst="rect">
              <a:avLst/>
            </a:prstGeom>
            <a:noFill/>
            <a:ln>
              <a:noFill/>
            </a:ln>
          </p:spPr>
          <p:txBody>
            <a:bodyPr wrap="square" rtlCol="0">
              <a:spAutoFit/>
            </a:bodyPr>
            <a:lstStyle/>
            <a:p>
              <a:pPr algn="ctr"/>
              <a:r>
                <a:rPr lang="en-GB" sz="750" dirty="0" smtClean="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rPr>
                <a:t>Intellectual capital</a:t>
              </a:r>
              <a:endParaRPr lang="en-GB" sz="750" dirty="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TextBox 18"/>
            <p:cNvSpPr txBox="1"/>
            <p:nvPr/>
          </p:nvSpPr>
          <p:spPr>
            <a:xfrm>
              <a:off x="726538" y="3518412"/>
              <a:ext cx="942942" cy="461665"/>
            </a:xfrm>
            <a:prstGeom prst="rect">
              <a:avLst/>
            </a:prstGeom>
            <a:noFill/>
            <a:ln>
              <a:noFill/>
            </a:ln>
          </p:spPr>
          <p:txBody>
            <a:bodyPr wrap="square" rtlCol="0">
              <a:spAutoFit/>
            </a:bodyPr>
            <a:lstStyle/>
            <a:p>
              <a:pPr algn="ctr"/>
              <a:r>
                <a:rPr lang="en-GB" sz="800" dirty="0" smtClean="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rPr>
                <a:t>Social and relationship capital</a:t>
              </a:r>
              <a:endParaRPr lang="en-GB" sz="800" dirty="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TextBox 19"/>
            <p:cNvSpPr txBox="1"/>
            <p:nvPr/>
          </p:nvSpPr>
          <p:spPr>
            <a:xfrm>
              <a:off x="1509381" y="3190674"/>
              <a:ext cx="587482" cy="323165"/>
            </a:xfrm>
            <a:prstGeom prst="rect">
              <a:avLst/>
            </a:prstGeom>
            <a:noFill/>
            <a:ln>
              <a:noFill/>
            </a:ln>
          </p:spPr>
          <p:txBody>
            <a:bodyPr wrap="square" rtlCol="0">
              <a:spAutoFit/>
            </a:bodyPr>
            <a:lstStyle/>
            <a:p>
              <a:pPr algn="ctr"/>
              <a:r>
                <a:rPr lang="en-GB" sz="750" dirty="0" smtClean="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rPr>
                <a:t>Human capital</a:t>
              </a:r>
              <a:endParaRPr lang="en-GB" sz="750" dirty="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TextBox 20"/>
            <p:cNvSpPr txBox="1"/>
            <p:nvPr/>
          </p:nvSpPr>
          <p:spPr>
            <a:xfrm>
              <a:off x="829422" y="4235453"/>
              <a:ext cx="717413" cy="338554"/>
            </a:xfrm>
            <a:prstGeom prst="rect">
              <a:avLst/>
            </a:prstGeom>
            <a:noFill/>
            <a:ln>
              <a:noFill/>
            </a:ln>
          </p:spPr>
          <p:txBody>
            <a:bodyPr wrap="square" rtlCol="0">
              <a:spAutoFit/>
            </a:bodyPr>
            <a:lstStyle/>
            <a:p>
              <a:pPr algn="ctr"/>
              <a:r>
                <a:rPr lang="en-GB" sz="800" dirty="0" smtClean="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rPr>
                <a:t>Natural capital</a:t>
              </a:r>
              <a:endParaRPr lang="en-GB" sz="800" dirty="0">
                <a:solidFill>
                  <a:schemeClr val="accent6">
                    <a:lumMod val="40000"/>
                    <a:lumOff val="60000"/>
                  </a:schemeClr>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1668845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65818" y="865212"/>
            <a:ext cx="6231214" cy="3584664"/>
          </a:xfrm>
          <a:prstGeom prst="rect">
            <a:avLst/>
          </a:prstGeom>
        </p:spPr>
      </p:pic>
      <p:sp>
        <p:nvSpPr>
          <p:cNvPr id="4" name="Titre 1"/>
          <p:cNvSpPr txBox="1">
            <a:spLocks/>
          </p:cNvSpPr>
          <p:nvPr/>
        </p:nvSpPr>
        <p:spPr>
          <a:xfrm>
            <a:off x="3421425" y="145132"/>
            <a:ext cx="3960400" cy="628341"/>
          </a:xfrm>
          <a:prstGeom prst="rect">
            <a:avLst/>
          </a:prstGeom>
        </p:spPr>
        <p:txBody>
          <a:bodyPr vert="horz" wrap="square" lIns="73624" tIns="36812" rIns="73624" bIns="36812" rtlCol="0" anchor="ctr">
            <a:spAutoFit/>
          </a:bodyPr>
          <a:lstStyle>
            <a:lvl1pPr algn="l" defTabSz="736264" rtl="0" eaLnBrk="1" latinLnBrk="0" hangingPunct="1">
              <a:spcBef>
                <a:spcPct val="0"/>
              </a:spcBef>
              <a:buNone/>
              <a:defRPr sz="1700" b="0" i="0" kern="1200">
                <a:solidFill>
                  <a:srgbClr val="FDAF18"/>
                </a:solidFill>
                <a:latin typeface="Verdana" panose="020B0604030504040204" pitchFamily="34" charset="0"/>
                <a:ea typeface="Verdana" panose="020B0604030504040204" pitchFamily="34" charset="0"/>
                <a:cs typeface="Verdana" panose="020B0604030504040204" pitchFamily="34" charset="0"/>
              </a:defRPr>
            </a:lvl1pPr>
          </a:lstStyle>
          <a:p>
            <a:r>
              <a:rPr lang="en-US" sz="1800" dirty="0" smtClean="0">
                <a:solidFill>
                  <a:srgbClr val="00B0F0"/>
                </a:solidFill>
                <a:ea typeface="Segoe UI" panose="020B0502040204020203" pitchFamily="34" charset="0"/>
                <a:cs typeface="Calibri"/>
              </a:rPr>
              <a:t>Interactions with natural </a:t>
            </a:r>
          </a:p>
          <a:p>
            <a:r>
              <a:rPr lang="en-US" sz="1800" dirty="0" smtClean="0">
                <a:solidFill>
                  <a:srgbClr val="00B0F0"/>
                </a:solidFill>
                <a:ea typeface="Segoe UI" panose="020B0502040204020203" pitchFamily="34" charset="0"/>
                <a:cs typeface="Calibri"/>
              </a:rPr>
              <a:t>capital</a:t>
            </a:r>
            <a:endParaRPr lang="en-US" sz="1800" dirty="0">
              <a:solidFill>
                <a:srgbClr val="00B0F0"/>
              </a:solidFill>
            </a:endParaRPr>
          </a:p>
        </p:txBody>
      </p:sp>
      <p:sp>
        <p:nvSpPr>
          <p:cNvPr id="5" name="Rounded Rectangle 4"/>
          <p:cNvSpPr/>
          <p:nvPr/>
        </p:nvSpPr>
        <p:spPr>
          <a:xfrm>
            <a:off x="917747" y="4446448"/>
            <a:ext cx="5727357" cy="646986"/>
          </a:xfrm>
          <a:prstGeom prst="roundRect">
            <a:avLst/>
          </a:prstGeom>
          <a:solidFill>
            <a:schemeClr val="accent3"/>
          </a:solidFill>
          <a:ln>
            <a:solidFill>
              <a:schemeClr val="bg2">
                <a:lumMod val="50000"/>
              </a:schemeClr>
            </a:solidFill>
          </a:ln>
        </p:spPr>
        <p:txBody>
          <a:bodyPr wrap="square">
            <a:spAutoFit/>
          </a:bodyPr>
          <a:lstStyle/>
          <a:p>
            <a:pPr algn="just">
              <a:spcAft>
                <a:spcPts val="0"/>
              </a:spcAft>
            </a:pPr>
            <a:r>
              <a:rPr lang="en-GB" sz="1600" dirty="0" smtClean="0">
                <a:solidFill>
                  <a:schemeClr val="bg1"/>
                </a:solidFill>
                <a:latin typeface="Verdana" charset="0"/>
                <a:ea typeface="Times New Roman" charset="0"/>
                <a:cs typeface="Arial" charset="0"/>
              </a:rPr>
              <a:t>The management of these risks and opportunities requires a practical, globalized, consistent approach.</a:t>
            </a:r>
            <a:endParaRPr lang="en-US" sz="1600" dirty="0">
              <a:solidFill>
                <a:schemeClr val="bg1"/>
              </a:solidFill>
              <a:effectLst/>
              <a:latin typeface="Times New Roman" charset="0"/>
              <a:ea typeface="Arial Unicode MS" charset="0"/>
            </a:endParaRPr>
          </a:p>
        </p:txBody>
      </p:sp>
    </p:spTree>
    <p:extLst>
      <p:ext uri="{BB962C8B-B14F-4D97-AF65-F5344CB8AC3E}">
        <p14:creationId xmlns:p14="http://schemas.microsoft.com/office/powerpoint/2010/main" val="81704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95805A"/>
      </a:accent1>
      <a:accent2>
        <a:srgbClr val="FDAF18"/>
      </a:accent2>
      <a:accent3>
        <a:srgbClr val="528195"/>
      </a:accent3>
      <a:accent4>
        <a:srgbClr val="16C0F3"/>
      </a:accent4>
      <a:accent5>
        <a:srgbClr val="76865D"/>
      </a:accent5>
      <a:accent6>
        <a:srgbClr val="B0D360"/>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828</Words>
  <Application>Microsoft Office PowerPoint</Application>
  <PresentationFormat>Custom</PresentationFormat>
  <Paragraphs>90</Paragraphs>
  <Slides>17</Slides>
  <Notes>12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17</vt:i4>
      </vt:variant>
    </vt:vector>
  </HeadingPairs>
  <TitlesOfParts>
    <vt:vector size="32" baseType="lpstr">
      <vt:lpstr>Arial Unicode MS</vt:lpstr>
      <vt:lpstr>Bebas Neue</vt:lpstr>
      <vt:lpstr>Source Sans Pro Light</vt:lpstr>
      <vt:lpstr>Source Sans Pro Semibold</vt:lpstr>
      <vt:lpstr>Trade Gothic LT Bold No. 2</vt:lpstr>
      <vt:lpstr>TradeGothic-Bold</vt:lpstr>
      <vt:lpstr>Arial</vt:lpstr>
      <vt:lpstr>Calibri</vt:lpstr>
      <vt:lpstr>Calibri Light</vt:lpstr>
      <vt:lpstr>Courier New</vt:lpstr>
      <vt:lpstr>Segoe UI</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other forms of capital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 find out more:   info@naturalcapitalcoalition.org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2015-02-25T06:35:15Z</dcterms:created>
  <dcterms:modified xsi:type="dcterms:W3CDTF">2016-11-15T10:20:55Z</dcterms:modified>
</cp:coreProperties>
</file>